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65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63" r:id="rId26"/>
    <p:sldId id="283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CE82-F778-4A48-BFF0-1571A774D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4DD06-CA62-4D26-B00B-7A68481C2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521F0-06B7-4A0F-B264-A7227039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B4E-4223-4D52-A8A6-4B8BFEB28008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F13C8-8866-4692-B279-129EB8EC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42F77-E1AD-4975-8640-B40F45E0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C00E-A3C5-46D3-B4D4-8FAC80EEE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7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50ED-7D57-4DA0-86A8-82BDA633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ACC5D-A88D-4525-B387-D99570A1B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93805-52C6-4E58-BD01-77BE424D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B4E-4223-4D52-A8A6-4B8BFEB28008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3527E-420D-4C6C-9797-0F32DA53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4FF6-0BD1-4E6C-8C89-CC9B7121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C00E-A3C5-46D3-B4D4-8FAC80EEE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5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00193-0BDC-495D-A4F3-578552C35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B625F-AA39-4374-A6CF-24860576C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16975-B14B-4482-B04C-E1702ED4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B4E-4223-4D52-A8A6-4B8BFEB28008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E4AA7-ACFD-498E-8F11-76B76356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8C0B3-7842-44A7-8081-6F771CB5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C00E-A3C5-46D3-B4D4-8FAC80EEE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3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9487-3723-4541-9289-2BA98F9E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78A29-3C9F-412B-8445-6073CA1C9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ED05F-F0D6-4488-B279-09E849EF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B4E-4223-4D52-A8A6-4B8BFEB28008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76294-F2B2-4157-8F97-8BE7E0EC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E8A34-14FC-4C2D-BB13-52B4E1D7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C00E-A3C5-46D3-B4D4-8FAC80EEE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4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E724-72CB-485B-B656-F609F521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E5F94-5D64-48A6-9A31-4C65A1CE8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ABFA7-D913-4369-87A7-605F61B2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B4E-4223-4D52-A8A6-4B8BFEB28008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9C54F-729C-4ECA-B7C6-BBE20564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D9E96-0EAF-457C-96DE-6AC72CFA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C00E-A3C5-46D3-B4D4-8FAC80EEE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7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74330-B699-482A-B181-5C6F2454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E2C1-C3DC-4A0D-9433-D0A2E33EB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155A0-A36A-4149-9907-A831A4EDE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7B5F9-B8C5-4BBE-B547-6F11C0B9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B4E-4223-4D52-A8A6-4B8BFEB28008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F0DDC-D155-470A-BE15-B2B9B261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349AD-6450-4603-AF98-F84DDE4B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C00E-A3C5-46D3-B4D4-8FAC80EEE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C947-8305-4CF3-AFFC-07EB780D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AF18F-FD91-48F3-BC6D-5FD102D65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C75B1-7E53-4021-AD56-CB57E8226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EF2C4-5057-429B-B200-C066652D9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A6E88-6276-48A3-9AAB-55965F628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52407-6D4F-412E-8047-28AFE20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B4E-4223-4D52-A8A6-4B8BFEB28008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D6685-98FC-4012-9C10-FB42D6E3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3908F-0F97-4181-833D-67CD88D0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C00E-A3C5-46D3-B4D4-8FAC80EEE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7E63-1244-4777-AF2A-E5F3AA94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BC612-748C-43E4-9796-657E53E87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B4E-4223-4D52-A8A6-4B8BFEB28008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E32E-D67D-492C-9BBB-A398BE49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CA68F-5C57-42A2-AFCF-2F42E878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C00E-A3C5-46D3-B4D4-8FAC80EEE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8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8AE73-F34C-4F99-A497-06ED1333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B4E-4223-4D52-A8A6-4B8BFEB28008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7B2B2-C31C-4CDA-B4A3-CDAF3248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7EC75-E260-4902-87C8-D3C04A2B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C00E-A3C5-46D3-B4D4-8FAC80EEE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03B0-2734-4692-8C4F-BD32982B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9392-F490-44E0-9D85-CA66AE74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E47A7-0E46-4808-A3B0-0D509DC52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38F00-CAB7-4DCB-969F-25ABC373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B4E-4223-4D52-A8A6-4B8BFEB28008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98DB9-DA7F-422A-A7C3-09C7DB0D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D6872-0503-469B-92E2-56449016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C00E-A3C5-46D3-B4D4-8FAC80EEE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2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CD06-280D-4CE1-A45D-E9B06C7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340FC-5C36-4332-80B0-32187342D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ACCFE-C906-4219-9490-A50D66EF9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6822F-5841-451C-BC19-F057A25F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B4E-4223-4D52-A8A6-4B8BFEB28008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97EDB-7E62-4EA7-A0A6-9EBFF9A5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A0055-3C00-4F03-803B-475F688D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C00E-A3C5-46D3-B4D4-8FAC80EEE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9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58C024-A69A-4E80-A0C5-6C2BEB6E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E46B1-D9E9-42FB-830C-D0FB6DAB1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281E6-F26A-4B61-8283-8CEF2D057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E9B4E-4223-4D52-A8A6-4B8BFEB28008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B9B51-501A-4E77-8AC7-4D1B6A5E4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5FFC0-E5F3-4994-B243-49BC93ED4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C00E-A3C5-46D3-B4D4-8FAC80EEE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2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3C60-4AC3-436E-B2B1-4950D6899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Sejarah </a:t>
            </a:r>
            <a:r>
              <a:rPr lang="en-US" dirty="0" err="1"/>
              <a:t>Singkat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9E8E8-DBF8-4F9B-9369-CAABE06C1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GKPS PADANG BULAN MEDAN</a:t>
            </a:r>
          </a:p>
          <a:p>
            <a:r>
              <a:rPr lang="en-US" dirty="0"/>
              <a:t>31 MEI 1964 – 31 MEI 2020</a:t>
            </a:r>
          </a:p>
        </p:txBody>
      </p:sp>
    </p:spTree>
    <p:extLst>
      <p:ext uri="{BB962C8B-B14F-4D97-AF65-F5344CB8AC3E}">
        <p14:creationId xmlns:p14="http://schemas.microsoft.com/office/powerpoint/2010/main" val="164378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D89-90B0-4E41-8820-9021BE7D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4989073"/>
          </a:xfrm>
        </p:spPr>
        <p:txBody>
          <a:bodyPr anchor="t">
            <a:normAutofit/>
          </a:bodyPr>
          <a:lstStyle/>
          <a:p>
            <a:r>
              <a:rPr lang="en-US" b="1" dirty="0"/>
              <a:t>St. Ir. </a:t>
            </a:r>
            <a:r>
              <a:rPr lang="en-US" b="1" dirty="0" err="1"/>
              <a:t>Pormen</a:t>
            </a:r>
            <a:r>
              <a:rPr lang="en-US" b="1" dirty="0"/>
              <a:t> </a:t>
            </a:r>
            <a:r>
              <a:rPr lang="en-US" b="1" dirty="0" err="1"/>
              <a:t>Girsang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* </a:t>
            </a:r>
            <a:r>
              <a:rPr lang="en-US" b="1" dirty="0" err="1"/>
              <a:t>Periode</a:t>
            </a:r>
            <a:r>
              <a:rPr lang="en-US" b="1" dirty="0"/>
              <a:t> 1997-2000</a:t>
            </a:r>
            <a:br>
              <a:rPr lang="en-US" b="1" dirty="0"/>
            </a:br>
            <a:r>
              <a:rPr lang="en-US" b="1" dirty="0"/>
              <a:t>* </a:t>
            </a:r>
            <a:r>
              <a:rPr lang="en-US" b="1" dirty="0" err="1"/>
              <a:t>Periode</a:t>
            </a:r>
            <a:r>
              <a:rPr lang="en-US" b="1" dirty="0"/>
              <a:t> 2000-2005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80A864-9484-41D9-886E-60A8A10B6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78" y="365125"/>
            <a:ext cx="5411262" cy="6014666"/>
          </a:xfrm>
        </p:spPr>
      </p:pic>
    </p:spTree>
    <p:extLst>
      <p:ext uri="{BB962C8B-B14F-4D97-AF65-F5344CB8AC3E}">
        <p14:creationId xmlns:p14="http://schemas.microsoft.com/office/powerpoint/2010/main" val="103244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D89-90B0-4E41-8820-9021BE7D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4989073"/>
          </a:xfrm>
        </p:spPr>
        <p:txBody>
          <a:bodyPr anchor="t">
            <a:normAutofit/>
          </a:bodyPr>
          <a:lstStyle/>
          <a:p>
            <a:r>
              <a:rPr lang="en-US" b="1" dirty="0"/>
              <a:t>St. Drs. </a:t>
            </a:r>
            <a:r>
              <a:rPr lang="en-US" b="1" dirty="0" err="1"/>
              <a:t>Djeksiner</a:t>
            </a:r>
            <a:r>
              <a:rPr lang="en-US" b="1" dirty="0"/>
              <a:t> </a:t>
            </a:r>
            <a:r>
              <a:rPr lang="en-US" b="1" dirty="0" err="1"/>
              <a:t>Damanik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* </a:t>
            </a:r>
            <a:r>
              <a:rPr lang="en-US" b="1" dirty="0" err="1"/>
              <a:t>Periode</a:t>
            </a:r>
            <a:r>
              <a:rPr lang="en-US" b="1" dirty="0"/>
              <a:t> 2005-2010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FCE39F-C9EA-492D-A409-32BB2B6A4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96" y="323811"/>
            <a:ext cx="5080756" cy="5869047"/>
          </a:xfrm>
        </p:spPr>
      </p:pic>
    </p:spTree>
    <p:extLst>
      <p:ext uri="{BB962C8B-B14F-4D97-AF65-F5344CB8AC3E}">
        <p14:creationId xmlns:p14="http://schemas.microsoft.com/office/powerpoint/2010/main" val="134517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D89-90B0-4E41-8820-9021BE7D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4989073"/>
          </a:xfrm>
        </p:spPr>
        <p:txBody>
          <a:bodyPr anchor="t">
            <a:normAutofit/>
          </a:bodyPr>
          <a:lstStyle/>
          <a:p>
            <a:r>
              <a:rPr lang="en-US" b="1" dirty="0"/>
              <a:t>St. </a:t>
            </a:r>
            <a:r>
              <a:rPr lang="en-US" b="1" dirty="0" err="1"/>
              <a:t>Alponi</a:t>
            </a:r>
            <a:r>
              <a:rPr lang="en-US" b="1" dirty="0"/>
              <a:t> </a:t>
            </a:r>
            <a:r>
              <a:rPr lang="en-US" b="1" dirty="0" err="1"/>
              <a:t>Sijabat</a:t>
            </a:r>
            <a:r>
              <a:rPr lang="en-US" b="1" dirty="0"/>
              <a:t>, SH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* </a:t>
            </a:r>
            <a:r>
              <a:rPr lang="en-US" b="1" dirty="0" err="1"/>
              <a:t>Periode</a:t>
            </a:r>
            <a:r>
              <a:rPr lang="en-US" b="1" dirty="0"/>
              <a:t> 2010-2015</a:t>
            </a:r>
            <a:br>
              <a:rPr lang="en-US" b="1" dirty="0"/>
            </a:br>
            <a:r>
              <a:rPr lang="en-US" b="1" dirty="0"/>
              <a:t>* </a:t>
            </a:r>
            <a:r>
              <a:rPr lang="en-US" b="1" dirty="0" err="1"/>
              <a:t>Periode</a:t>
            </a:r>
            <a:r>
              <a:rPr lang="en-US" b="1" dirty="0"/>
              <a:t> 2015-2020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DBE027-D6C5-4016-A03E-4B1986719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711" y="283264"/>
            <a:ext cx="5113807" cy="5903576"/>
          </a:xfrm>
        </p:spPr>
      </p:pic>
    </p:spTree>
    <p:extLst>
      <p:ext uri="{BB962C8B-B14F-4D97-AF65-F5344CB8AC3E}">
        <p14:creationId xmlns:p14="http://schemas.microsoft.com/office/powerpoint/2010/main" val="769792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D89-90B0-4E41-8820-9021BE7D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4989073"/>
          </a:xfrm>
        </p:spPr>
        <p:txBody>
          <a:bodyPr anchor="t">
            <a:normAutofit/>
          </a:bodyPr>
          <a:lstStyle/>
          <a:p>
            <a:r>
              <a:rPr lang="en-US" b="1" dirty="0"/>
              <a:t>St. Dr. Surya A. </a:t>
            </a:r>
            <a:r>
              <a:rPr lang="en-US" b="1" dirty="0" err="1"/>
              <a:t>Sembiring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* </a:t>
            </a:r>
            <a:r>
              <a:rPr lang="en-US" b="1" dirty="0" err="1"/>
              <a:t>Periode</a:t>
            </a:r>
            <a:r>
              <a:rPr lang="en-US" b="1" dirty="0"/>
              <a:t> 2020-2025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E4A9CF-787C-4D59-BC4D-258B5263C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967" y="365124"/>
            <a:ext cx="5257800" cy="5925507"/>
          </a:xfrm>
        </p:spPr>
      </p:pic>
    </p:spTree>
    <p:extLst>
      <p:ext uri="{BB962C8B-B14F-4D97-AF65-F5344CB8AC3E}">
        <p14:creationId xmlns:p14="http://schemas.microsoft.com/office/powerpoint/2010/main" val="2929471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70DF-8FB4-4D56-AF41-41BF760C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Manjae</a:t>
            </a:r>
            <a:r>
              <a:rPr lang="en-US" b="1" dirty="0"/>
              <a:t> GKPS Padang </a:t>
            </a:r>
            <a:r>
              <a:rPr lang="en-US" b="1" dirty="0" err="1"/>
              <a:t>Bulan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C5A3-2F6B-4622-91AA-40A8FA15E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Bani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Letare</a:t>
            </a:r>
            <a:r>
              <a:rPr lang="en-US" dirty="0"/>
              <a:t> 1 April 1973 </a:t>
            </a:r>
            <a:r>
              <a:rPr lang="en-US" dirty="0" err="1"/>
              <a:t>manjae</a:t>
            </a:r>
            <a:r>
              <a:rPr lang="en-US" dirty="0"/>
              <a:t> ma GKPS Padang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GKPS Hang </a:t>
            </a:r>
            <a:r>
              <a:rPr lang="en-US" dirty="0" err="1"/>
              <a:t>Tuah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9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70DF-8FB4-4D56-AF41-41BF760C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Patibal</a:t>
            </a:r>
            <a:r>
              <a:rPr lang="en-US" b="1" dirty="0"/>
              <a:t> </a:t>
            </a:r>
            <a:r>
              <a:rPr lang="en-US" b="1" dirty="0" err="1"/>
              <a:t>Batu</a:t>
            </a:r>
            <a:r>
              <a:rPr lang="en-US" b="1" dirty="0"/>
              <a:t> </a:t>
            </a:r>
            <a:r>
              <a:rPr lang="en-US" b="1" dirty="0" err="1"/>
              <a:t>Onjolan</a:t>
            </a:r>
            <a:r>
              <a:rPr lang="en-US" b="1" dirty="0"/>
              <a:t> GKPS Padang </a:t>
            </a:r>
            <a:r>
              <a:rPr lang="en-US" b="1" dirty="0" err="1"/>
              <a:t>Bulan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C5A3-2F6B-4622-91AA-40A8FA15E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Bani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Exaudi</a:t>
            </a:r>
            <a:r>
              <a:rPr lang="en-US" dirty="0"/>
              <a:t> 7 Mei 1978 </a:t>
            </a:r>
            <a:r>
              <a:rPr lang="en-US" dirty="0" err="1"/>
              <a:t>iadongkon</a:t>
            </a:r>
            <a:r>
              <a:rPr lang="en-US" dirty="0"/>
              <a:t> ma </a:t>
            </a:r>
            <a:r>
              <a:rPr lang="en-US" dirty="0" err="1"/>
              <a:t>Pesta</a:t>
            </a:r>
            <a:r>
              <a:rPr lang="en-US" dirty="0"/>
              <a:t> </a:t>
            </a:r>
            <a:r>
              <a:rPr lang="en-US" dirty="0" err="1"/>
              <a:t>Patibal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Onjolan</a:t>
            </a:r>
            <a:r>
              <a:rPr lang="en-US" dirty="0"/>
              <a:t> GKPS Padang  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ibobahon</a:t>
            </a:r>
            <a:r>
              <a:rPr lang="en-US" dirty="0"/>
              <a:t> </a:t>
            </a:r>
            <a:r>
              <a:rPr lang="en-US" dirty="0" err="1"/>
              <a:t>Sekjen</a:t>
            </a:r>
            <a:r>
              <a:rPr lang="en-US" dirty="0"/>
              <a:t> GKPS </a:t>
            </a:r>
            <a:r>
              <a:rPr lang="en-US" dirty="0" err="1"/>
              <a:t>Pdt</a:t>
            </a:r>
            <a:r>
              <a:rPr lang="en-US" dirty="0"/>
              <a:t> HM </a:t>
            </a:r>
            <a:r>
              <a:rPr lang="en-US" dirty="0" err="1"/>
              <a:t>Girsang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8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CF1CC-7D63-4CE9-B3D4-1F462034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Pesta</a:t>
            </a:r>
            <a:r>
              <a:rPr lang="en-US" b="1" dirty="0"/>
              <a:t> </a:t>
            </a:r>
            <a:r>
              <a:rPr lang="en-US" b="1" dirty="0" err="1"/>
              <a:t>Pamongkotan</a:t>
            </a:r>
            <a:r>
              <a:rPr lang="en-US" b="1" dirty="0"/>
              <a:t> GKPS Padang </a:t>
            </a:r>
            <a:r>
              <a:rPr lang="en-US" b="1" dirty="0" err="1"/>
              <a:t>Bulan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19322-4D19-48A4-91AA-B4613E6BD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Bani 27 Mei  1984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pa 20 </a:t>
            </a:r>
            <a:r>
              <a:rPr lang="en-US" dirty="0" err="1"/>
              <a:t>kon</a:t>
            </a:r>
            <a:r>
              <a:rPr lang="en-US" dirty="0"/>
              <a:t> GKPS Padang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iadongkon</a:t>
            </a:r>
            <a:r>
              <a:rPr lang="en-US" dirty="0"/>
              <a:t> ma </a:t>
            </a:r>
            <a:r>
              <a:rPr lang="en-US" dirty="0" err="1"/>
              <a:t>Pesta</a:t>
            </a:r>
            <a:r>
              <a:rPr lang="en-US" dirty="0"/>
              <a:t> </a:t>
            </a:r>
            <a:r>
              <a:rPr lang="en-US" dirty="0" err="1"/>
              <a:t>Pamongkotan</a:t>
            </a:r>
            <a:r>
              <a:rPr lang="en-US" dirty="0"/>
              <a:t> </a:t>
            </a:r>
            <a:r>
              <a:rPr lang="en-US" dirty="0" err="1"/>
              <a:t>ibobahon</a:t>
            </a:r>
            <a:r>
              <a:rPr lang="en-US" dirty="0"/>
              <a:t> Ephorus GKPS </a:t>
            </a:r>
            <a:r>
              <a:rPr lang="en-US" dirty="0" err="1"/>
              <a:t>Pdt</a:t>
            </a:r>
            <a:r>
              <a:rPr lang="en-US" dirty="0"/>
              <a:t> A </a:t>
            </a:r>
            <a:r>
              <a:rPr lang="en-US" dirty="0" err="1"/>
              <a:t>Munthe</a:t>
            </a:r>
            <a:r>
              <a:rPr lang="en-US" dirty="0"/>
              <a:t> MTh.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3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CF1CC-7D63-4CE9-B3D4-1F462034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Terbentuk</a:t>
            </a:r>
            <a:r>
              <a:rPr lang="en-US" b="1" dirty="0"/>
              <a:t> </a:t>
            </a:r>
            <a:r>
              <a:rPr lang="en-US" b="1" dirty="0" err="1"/>
              <a:t>Seksi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/ STM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19322-4D19-48A4-91AA-B4613E6BD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Bani </a:t>
            </a:r>
            <a:r>
              <a:rPr lang="en-US" dirty="0" err="1"/>
              <a:t>Minggu</a:t>
            </a:r>
            <a:r>
              <a:rPr lang="en-US" dirty="0"/>
              <a:t> Palmarum 4 April 1989 </a:t>
            </a:r>
            <a:r>
              <a:rPr lang="en-US" dirty="0" err="1"/>
              <a:t>terbentuk</a:t>
            </a:r>
            <a:r>
              <a:rPr lang="en-US" dirty="0"/>
              <a:t> ma </a:t>
            </a:r>
            <a:r>
              <a:rPr lang="en-US" dirty="0" err="1"/>
              <a:t>Seksi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/ STM GKPS Padang </a:t>
            </a:r>
            <a:r>
              <a:rPr lang="en-US" dirty="0" err="1"/>
              <a:t>Bulan</a:t>
            </a:r>
            <a:r>
              <a:rPr lang="en-US" dirty="0"/>
              <a:t>. </a:t>
            </a:r>
            <a:r>
              <a:rPr lang="en-US" dirty="0" err="1"/>
              <a:t>Ketua</a:t>
            </a:r>
            <a:r>
              <a:rPr lang="en-US" dirty="0"/>
              <a:t>: St Drs </a:t>
            </a:r>
            <a:r>
              <a:rPr lang="en-US" dirty="0" err="1"/>
              <a:t>Djeksiner</a:t>
            </a:r>
            <a:r>
              <a:rPr lang="en-US" dirty="0"/>
              <a:t> </a:t>
            </a:r>
            <a:r>
              <a:rPr lang="en-US" dirty="0" err="1"/>
              <a:t>Damanik</a:t>
            </a:r>
            <a:r>
              <a:rPr lang="en-US" dirty="0"/>
              <a:t>, Wakil: </a:t>
            </a:r>
            <a:r>
              <a:rPr lang="en-US" dirty="0" err="1"/>
              <a:t>Jaringkot</a:t>
            </a:r>
            <a:r>
              <a:rPr lang="en-US" dirty="0"/>
              <a:t> </a:t>
            </a:r>
            <a:r>
              <a:rPr lang="en-US" dirty="0" err="1"/>
              <a:t>Saragih</a:t>
            </a:r>
            <a:r>
              <a:rPr lang="en-US" dirty="0"/>
              <a:t>, Sekretaris1: St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Rusman</a:t>
            </a:r>
            <a:r>
              <a:rPr lang="en-US" dirty="0"/>
              <a:t> </a:t>
            </a:r>
            <a:r>
              <a:rPr lang="en-US" dirty="0" err="1"/>
              <a:t>Saragih</a:t>
            </a:r>
            <a:r>
              <a:rPr lang="en-US" dirty="0"/>
              <a:t>, Sekretaris2: Drs Robert </a:t>
            </a:r>
            <a:r>
              <a:rPr lang="en-US" dirty="0" err="1"/>
              <a:t>Silalahi</a:t>
            </a:r>
            <a:r>
              <a:rPr lang="en-US" dirty="0"/>
              <a:t>, </a:t>
            </a:r>
            <a:r>
              <a:rPr lang="en-US" dirty="0" err="1"/>
              <a:t>Bendahara</a:t>
            </a:r>
            <a:r>
              <a:rPr lang="en-US" dirty="0"/>
              <a:t>: St. </a:t>
            </a:r>
            <a:r>
              <a:rPr lang="en-US" dirty="0" err="1"/>
              <a:t>Piara</a:t>
            </a:r>
            <a:r>
              <a:rPr lang="en-US" dirty="0"/>
              <a:t> T </a:t>
            </a:r>
            <a:r>
              <a:rPr lang="en-US" dirty="0" err="1"/>
              <a:t>Girsang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5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CF1CC-7D63-4CE9-B3D4-1F462034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Kebaktian</a:t>
            </a:r>
            <a:r>
              <a:rPr lang="en-US" b="1" dirty="0"/>
              <a:t> </a:t>
            </a:r>
            <a:r>
              <a:rPr lang="en-US" b="1" dirty="0" err="1"/>
              <a:t>Minggu</a:t>
            </a:r>
            <a:r>
              <a:rPr lang="en-US" b="1" dirty="0"/>
              <a:t> </a:t>
            </a:r>
            <a:r>
              <a:rPr lang="en-US" b="1" dirty="0" err="1"/>
              <a:t>Berbahasa</a:t>
            </a:r>
            <a:r>
              <a:rPr lang="en-US" b="1" dirty="0"/>
              <a:t> Indonesia (KMBI)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19322-4D19-48A4-91AA-B4613E6BD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Bani </a:t>
            </a:r>
            <a:r>
              <a:rPr lang="en-US" dirty="0" err="1"/>
              <a:t>Minggu</a:t>
            </a:r>
            <a:r>
              <a:rPr lang="en-US" dirty="0"/>
              <a:t> 27 </a:t>
            </a:r>
            <a:r>
              <a:rPr lang="en-US" dirty="0" err="1"/>
              <a:t>Pebruari</a:t>
            </a:r>
            <a:r>
              <a:rPr lang="en-US" dirty="0"/>
              <a:t> 1994 </a:t>
            </a:r>
            <a:r>
              <a:rPr lang="en-US" dirty="0" err="1"/>
              <a:t>ibahen</a:t>
            </a:r>
            <a:r>
              <a:rPr lang="en-US" dirty="0"/>
              <a:t> ma </a:t>
            </a:r>
            <a:r>
              <a:rPr lang="en-US" dirty="0" err="1"/>
              <a:t>Kebaktian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Berbahasa</a:t>
            </a:r>
            <a:r>
              <a:rPr lang="en-US" dirty="0"/>
              <a:t> Indonesia (KMBI). </a:t>
            </a:r>
          </a:p>
          <a:p>
            <a:r>
              <a:rPr lang="en-US" dirty="0" err="1"/>
              <a:t>Koordinator</a:t>
            </a:r>
            <a:r>
              <a:rPr lang="en-US" dirty="0"/>
              <a:t>: Sy DR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Sengli</a:t>
            </a:r>
            <a:r>
              <a:rPr lang="en-US" dirty="0"/>
              <a:t> Janus </a:t>
            </a:r>
            <a:r>
              <a:rPr lang="en-US" dirty="0" err="1"/>
              <a:t>Damanik</a:t>
            </a:r>
            <a:r>
              <a:rPr lang="en-US" dirty="0"/>
              <a:t>, MSc, </a:t>
            </a:r>
            <a:r>
              <a:rPr lang="en-US" dirty="0" err="1"/>
              <a:t>Ketua</a:t>
            </a:r>
            <a:r>
              <a:rPr lang="en-US" dirty="0"/>
              <a:t>: </a:t>
            </a:r>
            <a:r>
              <a:rPr lang="en-US" dirty="0" err="1"/>
              <a:t>Alponi</a:t>
            </a:r>
            <a:r>
              <a:rPr lang="en-US" dirty="0"/>
              <a:t> </a:t>
            </a:r>
            <a:r>
              <a:rPr lang="en-US" dirty="0" err="1"/>
              <a:t>Sijabat</a:t>
            </a:r>
            <a:r>
              <a:rPr lang="en-US" dirty="0"/>
              <a:t>, Wakil </a:t>
            </a:r>
            <a:r>
              <a:rPr lang="en-US" dirty="0" err="1"/>
              <a:t>Ketua</a:t>
            </a:r>
            <a:r>
              <a:rPr lang="en-US" dirty="0"/>
              <a:t>: </a:t>
            </a:r>
            <a:r>
              <a:rPr lang="en-US" dirty="0" err="1"/>
              <a:t>Jannes</a:t>
            </a:r>
            <a:r>
              <a:rPr lang="en-US" dirty="0"/>
              <a:t> Purba, </a:t>
            </a:r>
            <a:r>
              <a:rPr lang="en-US" dirty="0" err="1"/>
              <a:t>Sekretaris</a:t>
            </a:r>
            <a:r>
              <a:rPr lang="en-US" dirty="0"/>
              <a:t>: </a:t>
            </a:r>
            <a:r>
              <a:rPr lang="en-US" dirty="0" err="1"/>
              <a:t>Jadima</a:t>
            </a:r>
            <a:r>
              <a:rPr lang="en-US" dirty="0"/>
              <a:t> Purba, Wakil </a:t>
            </a:r>
            <a:r>
              <a:rPr lang="en-US" dirty="0" err="1"/>
              <a:t>Sekretaris</a:t>
            </a:r>
            <a:r>
              <a:rPr lang="en-US" dirty="0"/>
              <a:t> : Jesri HT Purba, </a:t>
            </a:r>
            <a:r>
              <a:rPr lang="en-US" dirty="0" err="1"/>
              <a:t>Bendahara</a:t>
            </a:r>
            <a:r>
              <a:rPr lang="en-US" dirty="0"/>
              <a:t>: </a:t>
            </a:r>
            <a:r>
              <a:rPr lang="en-US" dirty="0" err="1"/>
              <a:t>Ance</a:t>
            </a:r>
            <a:r>
              <a:rPr lang="en-US" dirty="0"/>
              <a:t> </a:t>
            </a:r>
            <a:r>
              <a:rPr lang="en-US" dirty="0" err="1"/>
              <a:t>br</a:t>
            </a:r>
            <a:r>
              <a:rPr lang="en-US" dirty="0"/>
              <a:t> </a:t>
            </a:r>
            <a:r>
              <a:rPr lang="en-US" dirty="0" err="1"/>
              <a:t>Sinaga</a:t>
            </a:r>
            <a:r>
              <a:rPr lang="en-US" dirty="0"/>
              <a:t>.  </a:t>
            </a:r>
          </a:p>
          <a:p>
            <a:r>
              <a:rPr lang="en-US" dirty="0"/>
              <a:t>Bani </a:t>
            </a:r>
            <a:r>
              <a:rPr lang="en-US" dirty="0" err="1"/>
              <a:t>tahun</a:t>
            </a:r>
            <a:r>
              <a:rPr lang="en-US" dirty="0"/>
              <a:t> 2004, </a:t>
            </a:r>
            <a:r>
              <a:rPr lang="en-US" dirty="0" err="1"/>
              <a:t>ibahen</a:t>
            </a:r>
            <a:r>
              <a:rPr lang="en-US" dirty="0"/>
              <a:t> ma Keputusan </a:t>
            </a:r>
            <a:r>
              <a:rPr lang="en-US" dirty="0" err="1"/>
              <a:t>Majelis</a:t>
            </a:r>
            <a:r>
              <a:rPr lang="en-US" dirty="0"/>
              <a:t> </a:t>
            </a:r>
            <a:r>
              <a:rPr lang="en-US" dirty="0" err="1"/>
              <a:t>Jemaat</a:t>
            </a:r>
            <a:r>
              <a:rPr lang="en-US" dirty="0"/>
              <a:t> GKPS Padang </a:t>
            </a:r>
            <a:r>
              <a:rPr lang="en-US" dirty="0" err="1"/>
              <a:t>Bulan</a:t>
            </a:r>
            <a:r>
              <a:rPr lang="en-US" dirty="0"/>
              <a:t> Medan, </a:t>
            </a:r>
            <a:r>
              <a:rPr lang="en-US" dirty="0" err="1"/>
              <a:t>Nomor</a:t>
            </a:r>
            <a:r>
              <a:rPr lang="en-US" dirty="0"/>
              <a:t> 13/A.1.2-IV/2004, </a:t>
            </a:r>
            <a:r>
              <a:rPr lang="en-US" dirty="0" err="1"/>
              <a:t>tertanggal</a:t>
            </a:r>
            <a:r>
              <a:rPr lang="en-US" dirty="0"/>
              <a:t> 1 April 2004,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Kebaktian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Berbahasa</a:t>
            </a:r>
            <a:r>
              <a:rPr lang="en-US" dirty="0"/>
              <a:t> Indonesia (KMBI). Bani </a:t>
            </a:r>
            <a:r>
              <a:rPr lang="en-US" dirty="0" err="1"/>
              <a:t>peraturan</a:t>
            </a:r>
            <a:r>
              <a:rPr lang="en-US" dirty="0"/>
              <a:t> ai </a:t>
            </a:r>
            <a:r>
              <a:rPr lang="en-US" dirty="0" err="1"/>
              <a:t>isobut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, </a:t>
            </a:r>
            <a:r>
              <a:rPr lang="en-US" dirty="0" err="1"/>
              <a:t>Kedudukan</a:t>
            </a:r>
            <a:r>
              <a:rPr lang="en-US" dirty="0"/>
              <a:t> KMBI </a:t>
            </a:r>
            <a:r>
              <a:rPr lang="en-US" dirty="0" err="1"/>
              <a:t>diseterakan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Pos </a:t>
            </a:r>
            <a:r>
              <a:rPr lang="en-US" dirty="0" err="1"/>
              <a:t>Penginjilan</a:t>
            </a:r>
            <a:r>
              <a:rPr lang="en-US" dirty="0"/>
              <a:t> di GKPS Padang </a:t>
            </a:r>
            <a:r>
              <a:rPr lang="en-US" dirty="0" err="1"/>
              <a:t>Bulan</a:t>
            </a:r>
            <a:r>
              <a:rPr lang="en-US" dirty="0"/>
              <a:t> Medan. </a:t>
            </a:r>
            <a:r>
              <a:rPr lang="en-US" dirty="0" err="1"/>
              <a:t>Liturgi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liturgi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Pdt</a:t>
            </a:r>
            <a:r>
              <a:rPr lang="en-US" dirty="0"/>
              <a:t>. </a:t>
            </a:r>
            <a:r>
              <a:rPr lang="en-US" dirty="0" err="1"/>
              <a:t>Jaharianson</a:t>
            </a:r>
            <a:r>
              <a:rPr lang="en-US" dirty="0"/>
              <a:t> </a:t>
            </a:r>
            <a:r>
              <a:rPr lang="en-US" dirty="0" err="1"/>
              <a:t>Saragih</a:t>
            </a:r>
            <a:r>
              <a:rPr lang="en-US" dirty="0"/>
              <a:t>,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disetujui</a:t>
            </a:r>
            <a:r>
              <a:rPr lang="en-US" dirty="0"/>
              <a:t> oleh </a:t>
            </a:r>
            <a:r>
              <a:rPr lang="en-US" dirty="0" err="1"/>
              <a:t>Pendeta</a:t>
            </a:r>
            <a:r>
              <a:rPr lang="en-US" dirty="0"/>
              <a:t> Resort dan </a:t>
            </a:r>
            <a:r>
              <a:rPr lang="en-US" dirty="0" err="1"/>
              <a:t>Majelis</a:t>
            </a:r>
            <a:r>
              <a:rPr lang="en-US" dirty="0"/>
              <a:t> </a:t>
            </a:r>
            <a:r>
              <a:rPr lang="en-US" dirty="0" err="1"/>
              <a:t>Jemaat</a:t>
            </a:r>
            <a:r>
              <a:rPr lang="en-US" dirty="0"/>
              <a:t> GKPS Padang </a:t>
            </a:r>
            <a:r>
              <a:rPr lang="en-US" dirty="0" err="1"/>
              <a:t>Bulan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49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CF1CC-7D63-4CE9-B3D4-1F462034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176"/>
            <a:ext cx="10515600" cy="1325563"/>
          </a:xfrm>
        </p:spPr>
        <p:txBody>
          <a:bodyPr/>
          <a:lstStyle/>
          <a:p>
            <a:r>
              <a:rPr lang="en-US" b="1" dirty="0" err="1"/>
              <a:t>Pesta</a:t>
            </a:r>
            <a:r>
              <a:rPr lang="en-US" b="1" dirty="0"/>
              <a:t> Pembangunan Gedung </a:t>
            </a:r>
            <a:r>
              <a:rPr lang="en-US" b="1" dirty="0" err="1"/>
              <a:t>Sekolah</a:t>
            </a:r>
            <a:r>
              <a:rPr lang="en-US" b="1" dirty="0"/>
              <a:t> </a:t>
            </a:r>
            <a:r>
              <a:rPr lang="en-US" b="1" dirty="0" err="1"/>
              <a:t>Minggu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19322-4D19-48A4-91AA-B4613E6BD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Bani </a:t>
            </a:r>
            <a:r>
              <a:rPr lang="en-US" dirty="0" err="1"/>
              <a:t>Minggu</a:t>
            </a:r>
            <a:r>
              <a:rPr lang="en-US" dirty="0"/>
              <a:t> 22 Mei 1994 </a:t>
            </a:r>
            <a:r>
              <a:rPr lang="en-US" dirty="0" err="1"/>
              <a:t>aima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pa 30 </a:t>
            </a:r>
            <a:r>
              <a:rPr lang="en-US" dirty="0" err="1"/>
              <a:t>kon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iadongkon</a:t>
            </a:r>
            <a:r>
              <a:rPr lang="en-US" dirty="0"/>
              <a:t> </a:t>
            </a:r>
            <a:r>
              <a:rPr lang="en-US" dirty="0" err="1"/>
              <a:t>pesta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janah</a:t>
            </a:r>
            <a:r>
              <a:rPr lang="en-US" dirty="0"/>
              <a:t> </a:t>
            </a:r>
            <a:r>
              <a:rPr lang="en-US" dirty="0" err="1"/>
              <a:t>ijon</a:t>
            </a:r>
            <a:r>
              <a:rPr lang="en-US" dirty="0"/>
              <a:t> ma </a:t>
            </a:r>
            <a:r>
              <a:rPr lang="en-US" dirty="0" err="1"/>
              <a:t>iboli</a:t>
            </a:r>
            <a:r>
              <a:rPr lang="en-US" dirty="0"/>
              <a:t> </a:t>
            </a:r>
            <a:r>
              <a:rPr lang="en-US" dirty="0" err="1"/>
              <a:t>saparangguan</a:t>
            </a:r>
            <a:r>
              <a:rPr lang="en-US" dirty="0"/>
              <a:t> </a:t>
            </a:r>
            <a:r>
              <a:rPr lang="en-US" dirty="0" err="1"/>
              <a:t>gondrang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ipakei</a:t>
            </a:r>
            <a:r>
              <a:rPr lang="en-US" dirty="0"/>
              <a:t> </a:t>
            </a:r>
            <a:r>
              <a:rPr lang="en-US" dirty="0" err="1"/>
              <a:t>mangiringi</a:t>
            </a:r>
            <a:r>
              <a:rPr lang="en-US" dirty="0"/>
              <a:t> </a:t>
            </a:r>
            <a:r>
              <a:rPr lang="en-US" dirty="0" err="1"/>
              <a:t>kebaktian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7348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C5F0-8D59-4E68-AF61-98E30172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Cikal</a:t>
            </a:r>
            <a:r>
              <a:rPr lang="en-US" b="1" dirty="0"/>
              <a:t> </a:t>
            </a:r>
            <a:r>
              <a:rPr lang="en-US" b="1" dirty="0" err="1"/>
              <a:t>Bakal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E22F2-AB98-4B90-95ED-85AF44656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1956 </a:t>
            </a:r>
            <a:r>
              <a:rPr lang="en-US" dirty="0" err="1"/>
              <a:t>domma</a:t>
            </a:r>
            <a:r>
              <a:rPr lang="en-US" dirty="0"/>
              <a:t> </a:t>
            </a:r>
            <a:r>
              <a:rPr lang="en-US" dirty="0" err="1"/>
              <a:t>adong</a:t>
            </a:r>
            <a:r>
              <a:rPr lang="en-US" dirty="0"/>
              <a:t> </a:t>
            </a:r>
            <a:r>
              <a:rPr lang="en-US" dirty="0" err="1"/>
              <a:t>halak</a:t>
            </a:r>
            <a:r>
              <a:rPr lang="en-US" dirty="0"/>
              <a:t> </a:t>
            </a:r>
            <a:r>
              <a:rPr lang="en-US" dirty="0" err="1"/>
              <a:t>Simalungun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marianan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Padang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halani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PNS, ABRI, </a:t>
            </a:r>
            <a:r>
              <a:rPr lang="en-US" dirty="0" err="1"/>
              <a:t>Wiraswasta</a:t>
            </a:r>
            <a:r>
              <a:rPr lang="en-US" dirty="0"/>
              <a:t>, </a:t>
            </a:r>
            <a:r>
              <a:rPr lang="en-US" dirty="0" err="1"/>
              <a:t>pedagang</a:t>
            </a:r>
            <a:r>
              <a:rPr lang="en-US" dirty="0"/>
              <a:t>, </a:t>
            </a:r>
            <a:r>
              <a:rPr lang="en-US" dirty="0" err="1"/>
              <a:t>parjuma</a:t>
            </a:r>
            <a:r>
              <a:rPr lang="en-US" dirty="0"/>
              <a:t> </a:t>
            </a:r>
            <a:r>
              <a:rPr lang="en-US" dirty="0" err="1"/>
              <a:t>pnl</a:t>
            </a:r>
            <a:r>
              <a:rPr lang="en-US" dirty="0"/>
              <a:t>, </a:t>
            </a:r>
            <a:r>
              <a:rPr lang="en-US" dirty="0" err="1"/>
              <a:t>janah</a:t>
            </a:r>
            <a:r>
              <a:rPr lang="en-US" dirty="0"/>
              <a:t> </a:t>
            </a:r>
            <a:r>
              <a:rPr lang="en-US" dirty="0" err="1"/>
              <a:t>martambah</a:t>
            </a:r>
            <a:r>
              <a:rPr lang="en-US" dirty="0"/>
              <a:t> do torus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.</a:t>
            </a:r>
          </a:p>
          <a:p>
            <a:r>
              <a:rPr lang="en-US" dirty="0"/>
              <a:t>Bani </a:t>
            </a:r>
            <a:r>
              <a:rPr lang="en-US" dirty="0" err="1"/>
              <a:t>tahun</a:t>
            </a:r>
            <a:r>
              <a:rPr lang="en-US" dirty="0"/>
              <a:t> 1962 oleh HKBPS Medan, </a:t>
            </a:r>
            <a:r>
              <a:rPr lang="en-US" dirty="0" err="1"/>
              <a:t>resmi</a:t>
            </a:r>
            <a:r>
              <a:rPr lang="en-US" dirty="0"/>
              <a:t> ma </a:t>
            </a:r>
            <a:r>
              <a:rPr lang="en-US" dirty="0" err="1"/>
              <a:t>gabe</a:t>
            </a:r>
            <a:r>
              <a:rPr lang="en-US" dirty="0"/>
              <a:t> 1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ibahen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Padang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janah</a:t>
            </a:r>
            <a:r>
              <a:rPr lang="en-US" dirty="0"/>
              <a:t> </a:t>
            </a:r>
            <a:r>
              <a:rPr lang="en-US" dirty="0" err="1"/>
              <a:t>mangadongkon</a:t>
            </a:r>
            <a:r>
              <a:rPr lang="en-US" dirty="0"/>
              <a:t> </a:t>
            </a:r>
            <a:r>
              <a:rPr lang="en-US" dirty="0" err="1"/>
              <a:t>partonggoan</a:t>
            </a:r>
            <a:r>
              <a:rPr lang="en-US" dirty="0"/>
              <a:t>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Kamis</a:t>
            </a:r>
            <a:r>
              <a:rPr lang="en-US" dirty="0"/>
              <a:t> </a:t>
            </a:r>
            <a:r>
              <a:rPr lang="en-US" dirty="0" err="1"/>
              <a:t>bodari</a:t>
            </a:r>
            <a:r>
              <a:rPr lang="en-US" dirty="0"/>
              <a:t>. </a:t>
            </a:r>
          </a:p>
          <a:p>
            <a:r>
              <a:rPr lang="en-US" dirty="0"/>
              <a:t>Bani </a:t>
            </a:r>
            <a:r>
              <a:rPr lang="en-US" dirty="0" err="1"/>
              <a:t>Desember</a:t>
            </a:r>
            <a:r>
              <a:rPr lang="en-US" dirty="0"/>
              <a:t> 1963 </a:t>
            </a:r>
            <a:r>
              <a:rPr lang="en-US" dirty="0" err="1"/>
              <a:t>iadongkon</a:t>
            </a:r>
            <a:r>
              <a:rPr lang="en-US" dirty="0"/>
              <a:t> do Natal </a:t>
            </a:r>
            <a:r>
              <a:rPr lang="en-US" dirty="0" err="1"/>
              <a:t>janah</a:t>
            </a:r>
            <a:r>
              <a:rPr lang="en-US" dirty="0"/>
              <a:t>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on </a:t>
            </a:r>
            <a:r>
              <a:rPr lang="en-US" dirty="0" err="1"/>
              <a:t>marianan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rumahni</a:t>
            </a:r>
            <a:r>
              <a:rPr lang="en-US" dirty="0"/>
              <a:t> Bp St </a:t>
            </a:r>
            <a:r>
              <a:rPr lang="en-US" dirty="0" err="1"/>
              <a:t>Djongsa</a:t>
            </a:r>
            <a:r>
              <a:rPr lang="en-US" dirty="0"/>
              <a:t> </a:t>
            </a:r>
            <a:r>
              <a:rPr lang="en-US" dirty="0" err="1"/>
              <a:t>Saragih</a:t>
            </a:r>
            <a:r>
              <a:rPr lang="en-US" dirty="0"/>
              <a:t> </a:t>
            </a:r>
            <a:r>
              <a:rPr lang="en-US" dirty="0" err="1"/>
              <a:t>janah</a:t>
            </a:r>
            <a:r>
              <a:rPr lang="en-US" dirty="0"/>
              <a:t> </a:t>
            </a:r>
            <a:r>
              <a:rPr lang="en-US" dirty="0" err="1"/>
              <a:t>ijon</a:t>
            </a:r>
            <a:r>
              <a:rPr lang="en-US" dirty="0"/>
              <a:t> ma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parsahapan</a:t>
            </a:r>
            <a:r>
              <a:rPr lang="en-US" dirty="0"/>
              <a:t> </a:t>
            </a:r>
            <a:r>
              <a:rPr lang="en-US" dirty="0" err="1"/>
              <a:t>ase</a:t>
            </a:r>
            <a:r>
              <a:rPr lang="en-US" dirty="0"/>
              <a:t> </a:t>
            </a:r>
            <a:r>
              <a:rPr lang="en-US" dirty="0" err="1"/>
              <a:t>mambahen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parmingguan</a:t>
            </a:r>
            <a:r>
              <a:rPr lang="en-US" dirty="0"/>
              <a:t> </a:t>
            </a:r>
            <a:r>
              <a:rPr lang="en-US" dirty="0" err="1"/>
              <a:t>janah</a:t>
            </a:r>
            <a:r>
              <a:rPr lang="en-US" dirty="0"/>
              <a:t>  </a:t>
            </a:r>
            <a:r>
              <a:rPr lang="en-US" dirty="0" err="1"/>
              <a:t>ruangan</a:t>
            </a:r>
            <a:r>
              <a:rPr lang="en-US" dirty="0"/>
              <a:t> SD Negeri 102 Pasar II ma </a:t>
            </a:r>
            <a:r>
              <a:rPr lang="en-US" dirty="0" err="1"/>
              <a:t>ianan</a:t>
            </a:r>
            <a:r>
              <a:rPr lang="en-US" dirty="0"/>
              <a:t> </a:t>
            </a:r>
            <a:r>
              <a:rPr lang="en-US" dirty="0" err="1"/>
              <a:t>parmingguan</a:t>
            </a:r>
            <a:r>
              <a:rPr lang="en-US" dirty="0"/>
              <a:t> </a:t>
            </a:r>
            <a:r>
              <a:rPr lang="en-US" dirty="0" err="1"/>
              <a:t>pakon</a:t>
            </a:r>
            <a:r>
              <a:rPr lang="en-US" dirty="0"/>
              <a:t> </a:t>
            </a:r>
            <a:r>
              <a:rPr lang="en-US" dirty="0" err="1"/>
              <a:t>Sikolah</a:t>
            </a:r>
            <a:r>
              <a:rPr lang="en-US" dirty="0"/>
              <a:t> </a:t>
            </a:r>
            <a:r>
              <a:rPr lang="en-US" dirty="0" err="1"/>
              <a:t>Minggu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9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BAF72-41A1-4BE8-A623-C9867E37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Pesta</a:t>
            </a:r>
            <a:r>
              <a:rPr lang="en-US" b="1" dirty="0"/>
              <a:t> Pembangunan </a:t>
            </a:r>
            <a:r>
              <a:rPr lang="en-US" b="1" dirty="0" err="1"/>
              <a:t>Gereja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F0BBE-91E6-4AF2-975E-99891C0C9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Bani </a:t>
            </a:r>
            <a:r>
              <a:rPr lang="en-US" dirty="0" err="1"/>
              <a:t>pesta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pa 34 hon, 31 Mei 1998 </a:t>
            </a:r>
            <a:r>
              <a:rPr lang="en-US" dirty="0" err="1"/>
              <a:t>iadongkon</a:t>
            </a:r>
            <a:r>
              <a:rPr lang="en-US" dirty="0"/>
              <a:t> do </a:t>
            </a:r>
            <a:r>
              <a:rPr lang="en-US" dirty="0" err="1"/>
              <a:t>homa</a:t>
            </a:r>
            <a:r>
              <a:rPr lang="en-US" dirty="0"/>
              <a:t> </a:t>
            </a:r>
            <a:r>
              <a:rPr lang="en-US" dirty="0" err="1"/>
              <a:t>pestapembangunan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, </a:t>
            </a:r>
            <a:r>
              <a:rPr lang="en-US" dirty="0" err="1"/>
              <a:t>sonai</a:t>
            </a:r>
            <a:r>
              <a:rPr lang="en-US" dirty="0"/>
              <a:t> </a:t>
            </a:r>
            <a:r>
              <a:rPr lang="en-US" dirty="0" err="1"/>
              <a:t>homa</a:t>
            </a:r>
            <a:r>
              <a:rPr lang="en-US" dirty="0"/>
              <a:t>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pa 35 hon, 30 Mei 1999 </a:t>
            </a:r>
            <a:r>
              <a:rPr lang="en-US" dirty="0" err="1"/>
              <a:t>seklaigus</a:t>
            </a:r>
            <a:r>
              <a:rPr lang="en-US" dirty="0"/>
              <a:t> </a:t>
            </a:r>
            <a:r>
              <a:rPr lang="en-US" dirty="0" err="1"/>
              <a:t>pesta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manoruskon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3 m hu </a:t>
            </a:r>
            <a:r>
              <a:rPr lang="en-US" dirty="0" err="1"/>
              <a:t>siamun</a:t>
            </a:r>
            <a:r>
              <a:rPr lang="en-US" dirty="0"/>
              <a:t> </a:t>
            </a:r>
            <a:r>
              <a:rPr lang="en-US" dirty="0" err="1"/>
              <a:t>pakon</a:t>
            </a:r>
            <a:r>
              <a:rPr lang="en-US" dirty="0"/>
              <a:t> hu </a:t>
            </a:r>
            <a:r>
              <a:rPr lang="en-US" dirty="0" err="1"/>
              <a:t>siambilou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57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BAF72-41A1-4BE8-A623-C9867E37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Kebaktian</a:t>
            </a:r>
            <a:r>
              <a:rPr lang="en-US" b="1" dirty="0"/>
              <a:t> </a:t>
            </a:r>
            <a:r>
              <a:rPr lang="en-US" b="1" dirty="0" err="1"/>
              <a:t>Minggu</a:t>
            </a:r>
            <a:r>
              <a:rPr lang="en-US" b="1" dirty="0"/>
              <a:t> Sore (KMS)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F0BBE-91E6-4AF2-975E-99891C0C9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Minggu</a:t>
            </a:r>
            <a:r>
              <a:rPr lang="en-US" dirty="0"/>
              <a:t> 1 </a:t>
            </a:r>
            <a:r>
              <a:rPr lang="en-US" dirty="0" err="1"/>
              <a:t>Juli</a:t>
            </a:r>
            <a:r>
              <a:rPr lang="en-US" dirty="0"/>
              <a:t> 2007 </a:t>
            </a:r>
            <a:r>
              <a:rPr lang="en-US" dirty="0" err="1"/>
              <a:t>ipungkah</a:t>
            </a:r>
            <a:r>
              <a:rPr lang="en-US" dirty="0"/>
              <a:t> ma </a:t>
            </a:r>
            <a:r>
              <a:rPr lang="en-US" dirty="0" err="1"/>
              <a:t>kebaktian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Sore </a:t>
            </a:r>
            <a:r>
              <a:rPr lang="en-US" dirty="0" err="1"/>
              <a:t>marbahasa</a:t>
            </a:r>
            <a:r>
              <a:rPr lang="en-US" dirty="0"/>
              <a:t> </a:t>
            </a:r>
            <a:r>
              <a:rPr lang="en-US" dirty="0" err="1"/>
              <a:t>Indoensia</a:t>
            </a:r>
            <a:r>
              <a:rPr lang="en-US" dirty="0"/>
              <a:t> </a:t>
            </a:r>
            <a:r>
              <a:rPr lang="en-US" dirty="0" err="1"/>
              <a:t>pakon</a:t>
            </a:r>
            <a:r>
              <a:rPr lang="en-US" dirty="0"/>
              <a:t> </a:t>
            </a:r>
            <a:r>
              <a:rPr lang="en-US" dirty="0" err="1"/>
              <a:t>marbahasa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. </a:t>
            </a:r>
            <a:r>
              <a:rPr lang="en-US" dirty="0" err="1"/>
              <a:t>Ketua</a:t>
            </a:r>
            <a:r>
              <a:rPr lang="en-US" dirty="0"/>
              <a:t>: St </a:t>
            </a:r>
            <a:r>
              <a:rPr lang="en-US" dirty="0" err="1"/>
              <a:t>Ir</a:t>
            </a:r>
            <a:r>
              <a:rPr lang="en-US" dirty="0"/>
              <a:t> Edison Purba PhD, Wakil </a:t>
            </a:r>
            <a:r>
              <a:rPr lang="en-US" dirty="0" err="1"/>
              <a:t>Ketua</a:t>
            </a:r>
            <a:r>
              <a:rPr lang="en-US" dirty="0"/>
              <a:t>: St. RH. </a:t>
            </a:r>
            <a:r>
              <a:rPr lang="en-US" dirty="0" err="1"/>
              <a:t>Tarihoran</a:t>
            </a:r>
            <a:r>
              <a:rPr lang="en-US" dirty="0"/>
              <a:t>, </a:t>
            </a:r>
            <a:r>
              <a:rPr lang="en-US" dirty="0" err="1"/>
              <a:t>Sekretaris</a:t>
            </a:r>
            <a:r>
              <a:rPr lang="en-US" dirty="0"/>
              <a:t>: St </a:t>
            </a:r>
            <a:r>
              <a:rPr lang="en-US" dirty="0" err="1"/>
              <a:t>Jekonia</a:t>
            </a:r>
            <a:r>
              <a:rPr lang="en-US" dirty="0"/>
              <a:t> </a:t>
            </a:r>
            <a:r>
              <a:rPr lang="en-US" dirty="0" err="1"/>
              <a:t>Saragih</a:t>
            </a:r>
            <a:r>
              <a:rPr lang="en-US" dirty="0"/>
              <a:t> SE, </a:t>
            </a:r>
            <a:r>
              <a:rPr lang="en-US" dirty="0" err="1"/>
              <a:t>Bendahara</a:t>
            </a:r>
            <a:r>
              <a:rPr lang="en-US" dirty="0"/>
              <a:t>: Sy </a:t>
            </a:r>
            <a:r>
              <a:rPr lang="en-US" dirty="0" err="1"/>
              <a:t>Abdiyanto</a:t>
            </a:r>
            <a:r>
              <a:rPr lang="en-US" dirty="0"/>
              <a:t> Hulu SE.  </a:t>
            </a:r>
          </a:p>
        </p:txBody>
      </p:sp>
    </p:spTree>
    <p:extLst>
      <p:ext uri="{BB962C8B-B14F-4D97-AF65-F5344CB8AC3E}">
        <p14:creationId xmlns:p14="http://schemas.microsoft.com/office/powerpoint/2010/main" val="233563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BAF72-41A1-4BE8-A623-C9867E37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Perutusan</a:t>
            </a:r>
            <a:r>
              <a:rPr lang="en-US" b="1" dirty="0"/>
              <a:t> </a:t>
            </a:r>
            <a:r>
              <a:rPr lang="en-US" b="1" dirty="0" err="1"/>
              <a:t>Sinode</a:t>
            </a:r>
            <a:r>
              <a:rPr lang="en-US" b="1" dirty="0"/>
              <a:t> Bolon/ </a:t>
            </a:r>
            <a:r>
              <a:rPr lang="en-US" b="1" dirty="0" err="1"/>
              <a:t>Anggota</a:t>
            </a:r>
            <a:r>
              <a:rPr lang="en-US" b="1" dirty="0"/>
              <a:t> </a:t>
            </a:r>
            <a:r>
              <a:rPr lang="en-US" b="1" dirty="0" err="1"/>
              <a:t>Majelis</a:t>
            </a:r>
            <a:r>
              <a:rPr lang="en-US" b="1" dirty="0"/>
              <a:t> </a:t>
            </a:r>
            <a:r>
              <a:rPr lang="en-US" b="1" dirty="0" err="1"/>
              <a:t>Gereja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F0BBE-91E6-4AF2-975E-99891C0C9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 Drs </a:t>
            </a:r>
            <a:r>
              <a:rPr lang="en-US" dirty="0" err="1"/>
              <a:t>Djeksiner</a:t>
            </a:r>
            <a:r>
              <a:rPr lang="en-US" dirty="0"/>
              <a:t> </a:t>
            </a:r>
            <a:r>
              <a:rPr lang="en-US" dirty="0" err="1"/>
              <a:t>Damanik</a:t>
            </a:r>
            <a:r>
              <a:rPr lang="en-US" dirty="0"/>
              <a:t> </a:t>
            </a:r>
            <a:r>
              <a:rPr lang="en-US" dirty="0" err="1"/>
              <a:t>gabe</a:t>
            </a:r>
            <a:r>
              <a:rPr lang="en-US" dirty="0"/>
              <a:t> </a:t>
            </a:r>
            <a:r>
              <a:rPr lang="en-US" dirty="0" err="1"/>
              <a:t>Perutusan</a:t>
            </a:r>
            <a:r>
              <a:rPr lang="en-US" dirty="0"/>
              <a:t> </a:t>
            </a:r>
            <a:r>
              <a:rPr lang="en-US" dirty="0" err="1"/>
              <a:t>Sinode</a:t>
            </a:r>
            <a:r>
              <a:rPr lang="en-US" dirty="0"/>
              <a:t> Bolon Resort Polonia </a:t>
            </a:r>
            <a:r>
              <a:rPr lang="en-US" dirty="0" err="1"/>
              <a:t>periode</a:t>
            </a:r>
            <a:r>
              <a:rPr lang="en-US" dirty="0"/>
              <a:t> 2000 – 2005, </a:t>
            </a:r>
            <a:r>
              <a:rPr lang="en-US" dirty="0" err="1"/>
              <a:t>periode</a:t>
            </a:r>
            <a:r>
              <a:rPr lang="en-US" dirty="0"/>
              <a:t> 2005 – 2010</a:t>
            </a:r>
          </a:p>
          <a:p>
            <a:r>
              <a:rPr lang="en-US" dirty="0"/>
              <a:t>St </a:t>
            </a:r>
            <a:r>
              <a:rPr lang="en-US" dirty="0" err="1"/>
              <a:t>Ir</a:t>
            </a:r>
            <a:r>
              <a:rPr lang="en-US" dirty="0"/>
              <a:t> Edison Purba, PhD </a:t>
            </a:r>
            <a:r>
              <a:rPr lang="en-US" dirty="0" err="1"/>
              <a:t>Perutusan</a:t>
            </a:r>
            <a:r>
              <a:rPr lang="en-US" dirty="0"/>
              <a:t> </a:t>
            </a:r>
            <a:r>
              <a:rPr lang="en-US" dirty="0" err="1"/>
              <a:t>Sinode</a:t>
            </a:r>
            <a:r>
              <a:rPr lang="en-US" dirty="0"/>
              <a:t> Bolon Resort Polonia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2007 – 2010</a:t>
            </a:r>
          </a:p>
          <a:p>
            <a:r>
              <a:rPr lang="en-US" dirty="0"/>
              <a:t>St Drs </a:t>
            </a:r>
            <a:r>
              <a:rPr lang="en-US" dirty="0" err="1"/>
              <a:t>Djeksiner</a:t>
            </a:r>
            <a:r>
              <a:rPr lang="en-US" dirty="0"/>
              <a:t> </a:t>
            </a:r>
            <a:r>
              <a:rPr lang="en-US" dirty="0" err="1"/>
              <a:t>Damanik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Majelis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GKPS 1994 – 1995 (PAW),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1995 – 2000, </a:t>
            </a:r>
            <a:r>
              <a:rPr lang="en-US" dirty="0" err="1"/>
              <a:t>periode</a:t>
            </a:r>
            <a:r>
              <a:rPr lang="en-US" dirty="0"/>
              <a:t> 2005 - 2010</a:t>
            </a:r>
          </a:p>
        </p:txBody>
      </p:sp>
    </p:spTree>
    <p:extLst>
      <p:ext uri="{BB962C8B-B14F-4D97-AF65-F5344CB8AC3E}">
        <p14:creationId xmlns:p14="http://schemas.microsoft.com/office/powerpoint/2010/main" val="1721641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BAF72-41A1-4BE8-A623-C9867E37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Renovasi</a:t>
            </a:r>
            <a:r>
              <a:rPr lang="en-US" b="1" dirty="0"/>
              <a:t> </a:t>
            </a:r>
            <a:r>
              <a:rPr lang="en-US" b="1" dirty="0" err="1"/>
              <a:t>Gereja</a:t>
            </a:r>
            <a:r>
              <a:rPr lang="en-US" b="1" dirty="0"/>
              <a:t> GKPS Padang </a:t>
            </a:r>
            <a:r>
              <a:rPr lang="en-US" b="1" dirty="0" err="1"/>
              <a:t>Bulan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F0BBE-91E6-4AF2-975E-99891C0C9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90900" cy="4351338"/>
          </a:xfrm>
        </p:spPr>
        <p:txBody>
          <a:bodyPr/>
          <a:lstStyle/>
          <a:p>
            <a:r>
              <a:rPr lang="en-US" dirty="0" err="1"/>
              <a:t>Halani</a:t>
            </a:r>
            <a:r>
              <a:rPr lang="en-US" dirty="0"/>
              <a:t> </a:t>
            </a:r>
            <a:r>
              <a:rPr lang="en-US" dirty="0" err="1"/>
              <a:t>martambah</a:t>
            </a:r>
            <a:r>
              <a:rPr lang="en-US" dirty="0"/>
              <a:t> do torus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roh</a:t>
            </a:r>
            <a:r>
              <a:rPr lang="en-US" dirty="0"/>
              <a:t> hu </a:t>
            </a:r>
            <a:r>
              <a:rPr lang="en-US" dirty="0" err="1"/>
              <a:t>kebaktian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KMBI, </a:t>
            </a:r>
            <a:r>
              <a:rPr lang="en-US" dirty="0" err="1"/>
              <a:t>Kebaktian</a:t>
            </a:r>
            <a:r>
              <a:rPr lang="en-US" dirty="0"/>
              <a:t> Siang </a:t>
            </a:r>
            <a:r>
              <a:rPr lang="en-US" dirty="0" err="1"/>
              <a:t>pakon</a:t>
            </a:r>
            <a:r>
              <a:rPr lang="en-US" dirty="0"/>
              <a:t> KMS, I </a:t>
            </a:r>
            <a:r>
              <a:rPr lang="en-US" dirty="0" err="1"/>
              <a:t>bahen</a:t>
            </a:r>
            <a:r>
              <a:rPr lang="en-US" dirty="0"/>
              <a:t> ma </a:t>
            </a:r>
            <a:r>
              <a:rPr lang="en-US" dirty="0" err="1"/>
              <a:t>Renovasi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GKPS Padang </a:t>
            </a:r>
            <a:r>
              <a:rPr lang="en-US" dirty="0" err="1"/>
              <a:t>Bulan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7E49C-E9D6-48AC-937E-05FDD7CA8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342" y="1404751"/>
            <a:ext cx="6771543" cy="46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02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A742-1F11-497E-B70D-23FAB33E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Reuni</a:t>
            </a:r>
            <a:r>
              <a:rPr lang="en-US" b="1" dirty="0"/>
              <a:t> Bolon Alumni GKPS Padang </a:t>
            </a:r>
            <a:r>
              <a:rPr lang="en-US" b="1" dirty="0" err="1"/>
              <a:t>Bulan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1EFD5-A2E8-4A44-95C0-9DB017A8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21723" cy="4351338"/>
          </a:xfrm>
        </p:spPr>
        <p:txBody>
          <a:bodyPr/>
          <a:lstStyle/>
          <a:p>
            <a:r>
              <a:rPr lang="en-US" dirty="0"/>
              <a:t>Bani 28 </a:t>
            </a:r>
            <a:r>
              <a:rPr lang="en-US" dirty="0" err="1"/>
              <a:t>Desember</a:t>
            </a:r>
            <a:r>
              <a:rPr lang="en-US" dirty="0"/>
              <a:t> 2013, </a:t>
            </a:r>
            <a:r>
              <a:rPr lang="en-US" dirty="0" err="1"/>
              <a:t>ibahen</a:t>
            </a:r>
            <a:r>
              <a:rPr lang="en-US" dirty="0"/>
              <a:t> do </a:t>
            </a:r>
            <a:r>
              <a:rPr lang="en-US" dirty="0" err="1"/>
              <a:t>Reuni</a:t>
            </a:r>
            <a:r>
              <a:rPr lang="en-US" dirty="0"/>
              <a:t> Akbar Alumni GKPS.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marsombuh</a:t>
            </a:r>
            <a:r>
              <a:rPr lang="en-US" dirty="0"/>
              <a:t> </a:t>
            </a:r>
            <a:r>
              <a:rPr lang="en-US" dirty="0" err="1"/>
              <a:t>sihol</a:t>
            </a:r>
            <a:r>
              <a:rPr lang="en-US" dirty="0"/>
              <a:t>, </a:t>
            </a:r>
            <a:r>
              <a:rPr lang="en-US" dirty="0" err="1"/>
              <a:t>ibahen</a:t>
            </a:r>
            <a:r>
              <a:rPr lang="en-US" dirty="0"/>
              <a:t> do </a:t>
            </a:r>
            <a:r>
              <a:rPr lang="en-US" dirty="0" err="1"/>
              <a:t>homa</a:t>
            </a:r>
            <a:r>
              <a:rPr lang="en-US" dirty="0"/>
              <a:t> </a:t>
            </a:r>
            <a:r>
              <a:rPr lang="en-US" dirty="0" err="1"/>
              <a:t>patumpu</a:t>
            </a:r>
            <a:r>
              <a:rPr lang="en-US" dirty="0"/>
              <a:t> dana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laho</a:t>
            </a:r>
            <a:r>
              <a:rPr lang="en-US" dirty="0"/>
              <a:t> </a:t>
            </a:r>
            <a:r>
              <a:rPr lang="en-US" dirty="0" err="1"/>
              <a:t>renovasi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33541-B9B3-4FC5-BAE7-A111AE106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037" y="1626576"/>
            <a:ext cx="6646985" cy="44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0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CB6F-DC28-40AD-B2E5-6190D657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Peresmian</a:t>
            </a:r>
            <a:r>
              <a:rPr lang="en-US" b="1" dirty="0"/>
              <a:t> </a:t>
            </a:r>
            <a:r>
              <a:rPr lang="en-US" b="1" dirty="0" err="1"/>
              <a:t>Renovasi</a:t>
            </a:r>
            <a:r>
              <a:rPr lang="en-US" b="1" dirty="0"/>
              <a:t> Gedung GKPS P </a:t>
            </a:r>
            <a:r>
              <a:rPr lang="en-US" b="1" dirty="0" err="1"/>
              <a:t>Bulan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C8E36-F8D1-49A3-B7DC-77F879FB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0385" cy="4351338"/>
          </a:xfrm>
        </p:spPr>
        <p:txBody>
          <a:bodyPr/>
          <a:lstStyle/>
          <a:p>
            <a:r>
              <a:rPr lang="en-US" dirty="0"/>
              <a:t>Bani </a:t>
            </a:r>
            <a:r>
              <a:rPr lang="en-US" dirty="0" err="1"/>
              <a:t>Minggu</a:t>
            </a:r>
            <a:r>
              <a:rPr lang="en-US" dirty="0"/>
              <a:t>,  1 </a:t>
            </a:r>
            <a:r>
              <a:rPr lang="en-US" dirty="0" err="1"/>
              <a:t>Juni</a:t>
            </a:r>
            <a:r>
              <a:rPr lang="en-US" dirty="0"/>
              <a:t> 2014, </a:t>
            </a:r>
            <a:r>
              <a:rPr lang="en-US" dirty="0" err="1"/>
              <a:t>iresmihon</a:t>
            </a:r>
            <a:r>
              <a:rPr lang="en-US" dirty="0"/>
              <a:t> ma </a:t>
            </a:r>
            <a:r>
              <a:rPr lang="en-US" dirty="0" err="1"/>
              <a:t>Renovasi</a:t>
            </a:r>
            <a:r>
              <a:rPr lang="en-US" dirty="0"/>
              <a:t> Gedung </a:t>
            </a:r>
            <a:r>
              <a:rPr lang="en-US" dirty="0" err="1"/>
              <a:t>Gereja</a:t>
            </a:r>
            <a:r>
              <a:rPr lang="en-US" dirty="0"/>
              <a:t> GKPS Padang </a:t>
            </a:r>
            <a:r>
              <a:rPr lang="en-US" dirty="0" err="1"/>
              <a:t>Bulan</a:t>
            </a:r>
            <a:r>
              <a:rPr lang="en-US" dirty="0"/>
              <a:t>.  </a:t>
            </a:r>
            <a:r>
              <a:rPr lang="en-US" dirty="0" err="1"/>
              <a:t>Peresmian</a:t>
            </a:r>
            <a:r>
              <a:rPr lang="en-US" dirty="0"/>
              <a:t> on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ipimpin</a:t>
            </a:r>
            <a:r>
              <a:rPr lang="en-US" dirty="0"/>
              <a:t> </a:t>
            </a:r>
            <a:r>
              <a:rPr lang="en-US" dirty="0" err="1"/>
              <a:t>Eporus</a:t>
            </a:r>
            <a:r>
              <a:rPr lang="en-US" dirty="0"/>
              <a:t> GKPS </a:t>
            </a:r>
            <a:r>
              <a:rPr lang="en-US" dirty="0" err="1"/>
              <a:t>Pdt</a:t>
            </a:r>
            <a:r>
              <a:rPr lang="en-US" dirty="0"/>
              <a:t>. </a:t>
            </a:r>
            <a:r>
              <a:rPr lang="en-US" dirty="0" err="1"/>
              <a:t>Jaharianson</a:t>
            </a:r>
            <a:r>
              <a:rPr lang="en-US" dirty="0"/>
              <a:t> </a:t>
            </a:r>
            <a:r>
              <a:rPr lang="en-US" dirty="0" err="1"/>
              <a:t>Saragih</a:t>
            </a:r>
            <a:r>
              <a:rPr lang="en-US" dirty="0"/>
              <a:t>, </a:t>
            </a:r>
            <a:r>
              <a:rPr lang="en-US" dirty="0" err="1"/>
              <a:t>Ph.D</a:t>
            </a:r>
            <a:r>
              <a:rPr lang="en-US" dirty="0"/>
              <a:t>, </a:t>
            </a:r>
            <a:r>
              <a:rPr lang="en-US" dirty="0" err="1"/>
              <a:t>janah</a:t>
            </a:r>
            <a:r>
              <a:rPr lang="en-US" dirty="0"/>
              <a:t> </a:t>
            </a:r>
            <a:r>
              <a:rPr lang="en-US" dirty="0" err="1"/>
              <a:t>dihut</a:t>
            </a:r>
            <a:r>
              <a:rPr lang="en-US" dirty="0"/>
              <a:t> </a:t>
            </a:r>
            <a:r>
              <a:rPr lang="en-US" dirty="0" err="1"/>
              <a:t>manandatangani</a:t>
            </a:r>
            <a:r>
              <a:rPr lang="en-US" dirty="0"/>
              <a:t> </a:t>
            </a:r>
            <a:r>
              <a:rPr lang="en-US" dirty="0" err="1"/>
              <a:t>prasasti</a:t>
            </a:r>
            <a:r>
              <a:rPr lang="en-US" dirty="0"/>
              <a:t> </a:t>
            </a:r>
            <a:r>
              <a:rPr lang="en-US" dirty="0" err="1"/>
              <a:t>aima</a:t>
            </a:r>
            <a:r>
              <a:rPr lang="en-US" dirty="0"/>
              <a:t> Ir. </a:t>
            </a:r>
            <a:r>
              <a:rPr lang="en-US" dirty="0" err="1"/>
              <a:t>Jasudi</a:t>
            </a:r>
            <a:r>
              <a:rPr lang="en-US" dirty="0"/>
              <a:t> </a:t>
            </a:r>
            <a:r>
              <a:rPr lang="en-US" dirty="0" err="1"/>
              <a:t>Damanik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</a:t>
            </a:r>
            <a:r>
              <a:rPr lang="en-US" dirty="0" err="1"/>
              <a:t>Renovasi</a:t>
            </a:r>
            <a:r>
              <a:rPr lang="en-US" dirty="0"/>
              <a:t>, </a:t>
            </a:r>
            <a:r>
              <a:rPr lang="en-US" dirty="0" err="1"/>
              <a:t>pakon</a:t>
            </a:r>
            <a:r>
              <a:rPr lang="en-US" dirty="0"/>
              <a:t> St. </a:t>
            </a:r>
            <a:r>
              <a:rPr lang="en-US" dirty="0" err="1"/>
              <a:t>Alponi</a:t>
            </a:r>
            <a:r>
              <a:rPr lang="en-US" dirty="0"/>
              <a:t> </a:t>
            </a:r>
            <a:r>
              <a:rPr lang="en-US" dirty="0" err="1"/>
              <a:t>Sijabat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Majelis</a:t>
            </a:r>
            <a:r>
              <a:rPr lang="en-US" dirty="0"/>
              <a:t> </a:t>
            </a:r>
            <a:r>
              <a:rPr lang="en-US" dirty="0" err="1"/>
              <a:t>Jemaat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26841-3671-4D8D-A7D6-7ABF326C5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57368" y="2441759"/>
            <a:ext cx="5167312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9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CB6F-DC28-40AD-B2E5-6190D657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Pengembangan</a:t>
            </a:r>
            <a:r>
              <a:rPr lang="en-US" b="1" dirty="0"/>
              <a:t> Gedung </a:t>
            </a:r>
            <a:r>
              <a:rPr lang="en-US" b="1" dirty="0" err="1"/>
              <a:t>Sekolah</a:t>
            </a:r>
            <a:r>
              <a:rPr lang="en-US" b="1" dirty="0"/>
              <a:t> </a:t>
            </a:r>
            <a:r>
              <a:rPr lang="en-US" b="1" dirty="0" err="1"/>
              <a:t>Minggu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C8E36-F8D1-49A3-B7DC-77F879FB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5692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Halani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 </a:t>
            </a:r>
            <a:r>
              <a:rPr lang="en-US" dirty="0" err="1"/>
              <a:t>buei</a:t>
            </a:r>
            <a:r>
              <a:rPr lang="en-US" dirty="0"/>
              <a:t> do torus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kuria</a:t>
            </a:r>
            <a:r>
              <a:rPr lang="en-US" dirty="0"/>
              <a:t>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hurang</a:t>
            </a:r>
            <a:r>
              <a:rPr lang="en-US" dirty="0"/>
              <a:t> ma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. </a:t>
            </a:r>
            <a:r>
              <a:rPr lang="en-US" dirty="0" err="1"/>
              <a:t>Ibahen</a:t>
            </a:r>
            <a:r>
              <a:rPr lang="en-US" dirty="0"/>
              <a:t> ma </a:t>
            </a:r>
            <a:r>
              <a:rPr lang="en-US" dirty="0" err="1"/>
              <a:t>homa</a:t>
            </a:r>
            <a:r>
              <a:rPr lang="en-US" dirty="0"/>
              <a:t> 4 </a:t>
            </a:r>
            <a:r>
              <a:rPr lang="en-US" dirty="0" err="1"/>
              <a:t>kalas</a:t>
            </a:r>
            <a:r>
              <a:rPr lang="en-US" dirty="0"/>
              <a:t> </a:t>
            </a:r>
            <a:r>
              <a:rPr lang="en-US" dirty="0" err="1"/>
              <a:t>sikolah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.</a:t>
            </a:r>
          </a:p>
          <a:p>
            <a:r>
              <a:rPr lang="en-US" dirty="0" err="1"/>
              <a:t>Halani</a:t>
            </a:r>
            <a:r>
              <a:rPr lang="en-US" dirty="0"/>
              <a:t> ai, </a:t>
            </a:r>
            <a:r>
              <a:rPr lang="en-US" dirty="0" err="1"/>
              <a:t>ibangun</a:t>
            </a:r>
            <a:r>
              <a:rPr lang="en-US" dirty="0"/>
              <a:t> ma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. </a:t>
            </a:r>
          </a:p>
          <a:p>
            <a:r>
              <a:rPr lang="en-US" dirty="0" err="1"/>
              <a:t>Minggu</a:t>
            </a:r>
            <a:r>
              <a:rPr lang="en-US" dirty="0"/>
              <a:t> 2 </a:t>
            </a:r>
            <a:r>
              <a:rPr lang="en-US" dirty="0" err="1"/>
              <a:t>Juni</a:t>
            </a:r>
            <a:r>
              <a:rPr lang="en-US" dirty="0"/>
              <a:t> 2019,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perayaan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pa-55-hon GKPS Padang </a:t>
            </a:r>
            <a:r>
              <a:rPr lang="en-US" dirty="0" err="1"/>
              <a:t>Bulan</a:t>
            </a:r>
            <a:r>
              <a:rPr lang="en-US" dirty="0"/>
              <a:t>, </a:t>
            </a:r>
            <a:r>
              <a:rPr lang="en-US" dirty="0" err="1"/>
              <a:t>iresmihon</a:t>
            </a:r>
            <a:r>
              <a:rPr lang="en-US" dirty="0"/>
              <a:t> ma </a:t>
            </a:r>
            <a:r>
              <a:rPr lang="en-US" dirty="0" err="1"/>
              <a:t>pemakaian</a:t>
            </a:r>
            <a:r>
              <a:rPr lang="en-US" dirty="0"/>
              <a:t> Gedung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1683D-0311-456A-A421-6DB480F9B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892" y="1951892"/>
            <a:ext cx="5209443" cy="34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93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7168-A74E-454D-A051-C31AADBB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Live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56B9-69B5-4396-8BCC-BEF214DF8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Halani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Covid-19 </a:t>
            </a:r>
            <a:r>
              <a:rPr lang="en-US" dirty="0" err="1"/>
              <a:t>domma</a:t>
            </a:r>
            <a:r>
              <a:rPr lang="en-US" dirty="0"/>
              <a:t> das hu Indonesia,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iputushon</a:t>
            </a:r>
            <a:r>
              <a:rPr lang="en-US" dirty="0"/>
              <a:t> </a:t>
            </a:r>
            <a:r>
              <a:rPr lang="en-US" dirty="0" err="1"/>
              <a:t>Majelisma</a:t>
            </a:r>
            <a:r>
              <a:rPr lang="en-US" dirty="0"/>
              <a:t> </a:t>
            </a:r>
            <a:r>
              <a:rPr lang="en-US" dirty="0" err="1"/>
              <a:t>ase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lobei</a:t>
            </a:r>
            <a:r>
              <a:rPr lang="en-US" dirty="0"/>
              <a:t> </a:t>
            </a:r>
            <a:r>
              <a:rPr lang="en-US" dirty="0" err="1"/>
              <a:t>beribadah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Gareja</a:t>
            </a:r>
            <a:r>
              <a:rPr lang="en-US" dirty="0"/>
              <a:t>. </a:t>
            </a:r>
            <a:r>
              <a:rPr lang="en-US" dirty="0" err="1"/>
              <a:t>Haputusan</a:t>
            </a:r>
            <a:r>
              <a:rPr lang="en-US" dirty="0"/>
              <a:t> on </a:t>
            </a:r>
            <a:r>
              <a:rPr lang="en-US" dirty="0" err="1"/>
              <a:t>idasarhon</a:t>
            </a:r>
            <a:r>
              <a:rPr lang="en-US" dirty="0"/>
              <a:t> </a:t>
            </a:r>
            <a:r>
              <a:rPr lang="en-US" dirty="0" err="1"/>
              <a:t>hunbani</a:t>
            </a:r>
            <a:r>
              <a:rPr lang="en-US" dirty="0"/>
              <a:t> </a:t>
            </a:r>
            <a:r>
              <a:rPr lang="en-US" dirty="0" err="1"/>
              <a:t>himbauan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PGI, </a:t>
            </a:r>
            <a:r>
              <a:rPr lang="en-US" dirty="0" err="1"/>
              <a:t>Pimpinan</a:t>
            </a:r>
            <a:r>
              <a:rPr lang="en-US" dirty="0"/>
              <a:t> Pusat GKPS </a:t>
            </a:r>
            <a:r>
              <a:rPr lang="en-US" dirty="0" err="1"/>
              <a:t>pakon</a:t>
            </a:r>
            <a:r>
              <a:rPr lang="en-US" dirty="0"/>
              <a:t> </a:t>
            </a:r>
            <a:r>
              <a:rPr lang="en-US" dirty="0" err="1"/>
              <a:t>Pengurus</a:t>
            </a:r>
            <a:r>
              <a:rPr lang="en-US" dirty="0"/>
              <a:t> Resort GKPS Polonia Medan, </a:t>
            </a:r>
            <a:r>
              <a:rPr lang="en-US" dirty="0" err="1"/>
              <a:t>ase</a:t>
            </a:r>
            <a:r>
              <a:rPr lang="en-US" dirty="0"/>
              <a:t> </a:t>
            </a:r>
            <a:r>
              <a:rPr lang="en-US" dirty="0" err="1"/>
              <a:t>maribadah</a:t>
            </a:r>
            <a:r>
              <a:rPr lang="en-US" dirty="0"/>
              <a:t> 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ma.</a:t>
            </a:r>
          </a:p>
          <a:p>
            <a:r>
              <a:rPr lang="en-US" dirty="0" err="1"/>
              <a:t>Halani</a:t>
            </a:r>
            <a:r>
              <a:rPr lang="en-US" dirty="0"/>
              <a:t> ai,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hubani</a:t>
            </a:r>
            <a:r>
              <a:rPr lang="en-US" dirty="0"/>
              <a:t> </a:t>
            </a:r>
            <a:r>
              <a:rPr lang="en-US" dirty="0" err="1"/>
              <a:t>haputusan</a:t>
            </a:r>
            <a:r>
              <a:rPr lang="en-US" dirty="0"/>
              <a:t> </a:t>
            </a:r>
            <a:r>
              <a:rPr lang="en-US" dirty="0" err="1"/>
              <a:t>bani</a:t>
            </a:r>
            <a:r>
              <a:rPr lang="en-US" dirty="0"/>
              <a:t> Sermon </a:t>
            </a:r>
            <a:r>
              <a:rPr lang="en-US" dirty="0" err="1"/>
              <a:t>kuria</a:t>
            </a:r>
            <a:r>
              <a:rPr lang="en-US" dirty="0"/>
              <a:t> 19 </a:t>
            </a:r>
            <a:r>
              <a:rPr lang="en-US" dirty="0" err="1"/>
              <a:t>Maret</a:t>
            </a:r>
            <a:r>
              <a:rPr lang="en-US" dirty="0"/>
              <a:t> 2020, </a:t>
            </a:r>
            <a:r>
              <a:rPr lang="en-US" dirty="0" err="1"/>
              <a:t>iputushon</a:t>
            </a:r>
            <a:r>
              <a:rPr lang="en-US" dirty="0"/>
              <a:t> ma </a:t>
            </a:r>
            <a:r>
              <a:rPr lang="en-US" dirty="0" err="1"/>
              <a:t>ase</a:t>
            </a:r>
            <a:r>
              <a:rPr lang="en-US" dirty="0"/>
              <a:t> mar </a:t>
            </a:r>
            <a:r>
              <a:rPr lang="en-US" dirty="0" err="1"/>
              <a:t>ibadah</a:t>
            </a:r>
            <a:r>
              <a:rPr lang="en-US" dirty="0"/>
              <a:t> </a:t>
            </a:r>
            <a:r>
              <a:rPr lang="en-US" dirty="0" err="1"/>
              <a:t>irumah</a:t>
            </a:r>
            <a:r>
              <a:rPr lang="en-US" dirty="0"/>
              <a:t> ma </a:t>
            </a:r>
            <a:r>
              <a:rPr lang="en-US" dirty="0" err="1"/>
              <a:t>haganup</a:t>
            </a:r>
            <a:r>
              <a:rPr lang="en-US" dirty="0"/>
              <a:t> </a:t>
            </a:r>
            <a:r>
              <a:rPr lang="en-US" dirty="0" err="1"/>
              <a:t>Jemaat</a:t>
            </a:r>
            <a:r>
              <a:rPr lang="en-US" dirty="0"/>
              <a:t>, </a:t>
            </a:r>
            <a:r>
              <a:rPr lang="en-US" dirty="0" err="1"/>
              <a:t>janah</a:t>
            </a:r>
            <a:r>
              <a:rPr lang="en-US" dirty="0"/>
              <a:t> </a:t>
            </a:r>
            <a:r>
              <a:rPr lang="en-US" dirty="0" err="1"/>
              <a:t>ibahen</a:t>
            </a:r>
            <a:r>
              <a:rPr lang="en-US" dirty="0"/>
              <a:t> ma Live Streaming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ase</a:t>
            </a:r>
            <a:r>
              <a:rPr lang="en-US" dirty="0"/>
              <a:t> </a:t>
            </a:r>
            <a:r>
              <a:rPr lang="en-US" dirty="0" err="1"/>
              <a:t>boi</a:t>
            </a:r>
            <a:r>
              <a:rPr lang="en-US" dirty="0"/>
              <a:t> </a:t>
            </a:r>
            <a:r>
              <a:rPr lang="en-US" dirty="0" err="1"/>
              <a:t>idihuti</a:t>
            </a:r>
            <a:r>
              <a:rPr lang="en-US" dirty="0"/>
              <a:t> </a:t>
            </a:r>
            <a:r>
              <a:rPr lang="en-US" dirty="0" err="1"/>
              <a:t>jemaat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16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3EF3-E202-4007-9D54-6B356E3B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Parjongjongni</a:t>
            </a:r>
            <a:r>
              <a:rPr lang="en-US" b="1" dirty="0"/>
              <a:t> GKPS Padang </a:t>
            </a:r>
            <a:r>
              <a:rPr lang="en-US" b="1" dirty="0" err="1"/>
              <a:t>Bulan</a:t>
            </a:r>
            <a:r>
              <a:rPr lang="en-US" b="1" dirty="0"/>
              <a:t>/ </a:t>
            </a:r>
            <a:r>
              <a:rPr lang="en-US" b="1" dirty="0" err="1"/>
              <a:t>Parminggaun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parlobei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77D64-257E-4DAF-A74A-D8D9C33BA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Mardalan</a:t>
            </a:r>
            <a:r>
              <a:rPr lang="en-US" dirty="0"/>
              <a:t> do sura-sura ai </a:t>
            </a:r>
            <a:r>
              <a:rPr lang="en-US" dirty="0" err="1"/>
              <a:t>janah</a:t>
            </a:r>
            <a:r>
              <a:rPr lang="en-US" dirty="0"/>
              <a:t>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1 Dob </a:t>
            </a:r>
            <a:r>
              <a:rPr lang="en-US" dirty="0" err="1"/>
              <a:t>Trinitatis</a:t>
            </a:r>
            <a:r>
              <a:rPr lang="en-US" dirty="0"/>
              <a:t>, 31 Mei 1964 </a:t>
            </a:r>
            <a:r>
              <a:rPr lang="en-US" dirty="0" err="1"/>
              <a:t>ipungkah</a:t>
            </a:r>
            <a:r>
              <a:rPr lang="en-US" dirty="0"/>
              <a:t> ma </a:t>
            </a:r>
            <a:r>
              <a:rPr lang="en-US" dirty="0" err="1"/>
              <a:t>parmingguan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parlobei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ibobahon</a:t>
            </a:r>
            <a:r>
              <a:rPr lang="en-US" dirty="0"/>
              <a:t> St Benyamin </a:t>
            </a:r>
            <a:r>
              <a:rPr lang="en-US" dirty="0" err="1"/>
              <a:t>Damanik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GKPS Hang </a:t>
            </a:r>
            <a:r>
              <a:rPr lang="en-US" dirty="0" err="1"/>
              <a:t>Tuah</a:t>
            </a:r>
            <a:r>
              <a:rPr lang="en-US" dirty="0"/>
              <a:t>.</a:t>
            </a:r>
          </a:p>
          <a:p>
            <a:r>
              <a:rPr lang="en-US" dirty="0"/>
              <a:t>Na </a:t>
            </a:r>
            <a:r>
              <a:rPr lang="en-US" dirty="0" err="1"/>
              <a:t>gabe</a:t>
            </a:r>
            <a:r>
              <a:rPr lang="en-US" dirty="0"/>
              <a:t>  </a:t>
            </a:r>
            <a:r>
              <a:rPr lang="en-US" dirty="0" err="1"/>
              <a:t>parhorja</a:t>
            </a:r>
            <a:r>
              <a:rPr lang="en-US" dirty="0"/>
              <a:t>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panorang</a:t>
            </a:r>
            <a:r>
              <a:rPr lang="en-US" dirty="0"/>
              <a:t> ai </a:t>
            </a:r>
            <a:r>
              <a:rPr lang="en-US" dirty="0" err="1"/>
              <a:t>aima</a:t>
            </a:r>
            <a:r>
              <a:rPr lang="en-US" dirty="0"/>
              <a:t>: St </a:t>
            </a:r>
            <a:r>
              <a:rPr lang="en-US" dirty="0" err="1"/>
              <a:t>Djongsa</a:t>
            </a:r>
            <a:r>
              <a:rPr lang="en-US" dirty="0"/>
              <a:t> </a:t>
            </a:r>
            <a:r>
              <a:rPr lang="en-US" dirty="0" err="1"/>
              <a:t>Saragih</a:t>
            </a:r>
            <a:r>
              <a:rPr lang="en-US" dirty="0"/>
              <a:t>, St Y Iskandar </a:t>
            </a:r>
            <a:r>
              <a:rPr lang="en-US" dirty="0" err="1"/>
              <a:t>Sinaga</a:t>
            </a:r>
            <a:r>
              <a:rPr lang="en-US" dirty="0"/>
              <a:t>, St Hans </a:t>
            </a:r>
            <a:r>
              <a:rPr lang="en-US" dirty="0" err="1"/>
              <a:t>Kayamuda</a:t>
            </a:r>
            <a:r>
              <a:rPr lang="en-US" dirty="0"/>
              <a:t> </a:t>
            </a:r>
            <a:r>
              <a:rPr lang="en-US" dirty="0" err="1"/>
              <a:t>Girsang</a:t>
            </a:r>
            <a:r>
              <a:rPr lang="en-US" dirty="0"/>
              <a:t>, Kalvin Purba, </a:t>
            </a:r>
            <a:r>
              <a:rPr lang="en-US" dirty="0" err="1"/>
              <a:t>Djakobus</a:t>
            </a:r>
            <a:r>
              <a:rPr lang="en-US" dirty="0"/>
              <a:t> </a:t>
            </a:r>
            <a:r>
              <a:rPr lang="en-US" dirty="0" err="1"/>
              <a:t>Japulung</a:t>
            </a:r>
            <a:r>
              <a:rPr lang="en-US" dirty="0"/>
              <a:t> </a:t>
            </a:r>
            <a:r>
              <a:rPr lang="en-US" dirty="0" err="1"/>
              <a:t>Girsang</a:t>
            </a:r>
            <a:r>
              <a:rPr lang="en-US" dirty="0"/>
              <a:t> </a:t>
            </a:r>
            <a:r>
              <a:rPr lang="en-US" dirty="0" err="1"/>
              <a:t>pakon</a:t>
            </a:r>
            <a:r>
              <a:rPr lang="en-US" dirty="0"/>
              <a:t> </a:t>
            </a:r>
            <a:r>
              <a:rPr lang="en-US" dirty="0" err="1"/>
              <a:t>Asmin</a:t>
            </a:r>
            <a:r>
              <a:rPr lang="en-US" dirty="0"/>
              <a:t> </a:t>
            </a:r>
            <a:r>
              <a:rPr lang="en-US" dirty="0" err="1"/>
              <a:t>Girsang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430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D3E1-0745-444E-B1D1-30F736B8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Pimpinan</a:t>
            </a:r>
            <a:r>
              <a:rPr lang="en-US" b="1" dirty="0"/>
              <a:t> </a:t>
            </a:r>
            <a:r>
              <a:rPr lang="en-US" b="1" dirty="0" err="1"/>
              <a:t>Majelis</a:t>
            </a:r>
            <a:r>
              <a:rPr lang="en-US" b="1" dirty="0"/>
              <a:t> </a:t>
            </a:r>
            <a:r>
              <a:rPr lang="en-US" b="1" dirty="0" err="1"/>
              <a:t>Jemaat</a:t>
            </a:r>
            <a:r>
              <a:rPr lang="en-US" b="1" dirty="0"/>
              <a:t> I (1964 – 1970)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C5A9-B56C-4A39-88A1-0C118EBD0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Bani </a:t>
            </a:r>
            <a:r>
              <a:rPr lang="en-US" dirty="0" err="1"/>
              <a:t>Minggu</a:t>
            </a:r>
            <a:r>
              <a:rPr lang="en-US" dirty="0"/>
              <a:t> 27 </a:t>
            </a:r>
            <a:r>
              <a:rPr lang="en-US" dirty="0" err="1"/>
              <a:t>Juni</a:t>
            </a:r>
            <a:r>
              <a:rPr lang="en-US" dirty="0"/>
              <a:t> </a:t>
            </a:r>
            <a:r>
              <a:rPr lang="en-US" dirty="0" err="1"/>
              <a:t>ipamasa</a:t>
            </a:r>
            <a:r>
              <a:rPr lang="en-US" dirty="0"/>
              <a:t> ma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parlobei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irohi</a:t>
            </a:r>
            <a:r>
              <a:rPr lang="en-US" dirty="0"/>
              <a:t> </a:t>
            </a:r>
            <a:r>
              <a:rPr lang="en-US" dirty="0" err="1"/>
              <a:t>Pdt</a:t>
            </a:r>
            <a:r>
              <a:rPr lang="en-US" dirty="0"/>
              <a:t> UH </a:t>
            </a:r>
            <a:r>
              <a:rPr lang="en-US" dirty="0" err="1"/>
              <a:t>Sumbayak</a:t>
            </a:r>
            <a:r>
              <a:rPr lang="en-US" dirty="0"/>
              <a:t>, Tuan Maja Purba </a:t>
            </a:r>
            <a:r>
              <a:rPr lang="en-US" dirty="0" err="1"/>
              <a:t>pakon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GKPS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Medan. Bani </a:t>
            </a:r>
            <a:r>
              <a:rPr lang="en-US" dirty="0" err="1"/>
              <a:t>panorang</a:t>
            </a:r>
            <a:r>
              <a:rPr lang="en-US" dirty="0"/>
              <a:t> ai </a:t>
            </a:r>
            <a:r>
              <a:rPr lang="en-US" dirty="0" err="1"/>
              <a:t>manjalo</a:t>
            </a:r>
            <a:r>
              <a:rPr lang="en-US" dirty="0"/>
              <a:t> </a:t>
            </a:r>
            <a:r>
              <a:rPr lang="en-US" dirty="0" err="1"/>
              <a:t>pasu-pasu</a:t>
            </a:r>
            <a:r>
              <a:rPr lang="en-US" dirty="0"/>
              <a:t> </a:t>
            </a:r>
            <a:r>
              <a:rPr lang="en-US" dirty="0" err="1"/>
              <a:t>hasintuaon</a:t>
            </a:r>
            <a:r>
              <a:rPr lang="en-US" dirty="0"/>
              <a:t> ma St </a:t>
            </a:r>
            <a:r>
              <a:rPr lang="en-US" dirty="0" err="1"/>
              <a:t>Djongsa</a:t>
            </a:r>
            <a:r>
              <a:rPr lang="en-US" dirty="0"/>
              <a:t> </a:t>
            </a:r>
            <a:r>
              <a:rPr lang="en-US" dirty="0" err="1"/>
              <a:t>Saragih</a:t>
            </a:r>
            <a:r>
              <a:rPr lang="en-US" dirty="0"/>
              <a:t> </a:t>
            </a:r>
            <a:r>
              <a:rPr lang="en-US" dirty="0" err="1"/>
              <a:t>lanjar</a:t>
            </a:r>
            <a:r>
              <a:rPr lang="en-US" dirty="0"/>
              <a:t> </a:t>
            </a:r>
            <a:r>
              <a:rPr lang="en-US" dirty="0" err="1"/>
              <a:t>gabe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Majelis</a:t>
            </a:r>
            <a:r>
              <a:rPr lang="en-US" dirty="0"/>
              <a:t>/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Jemaat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parlobei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GKPS Padang </a:t>
            </a:r>
            <a:r>
              <a:rPr lang="en-US" dirty="0" err="1"/>
              <a:t>Bulan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8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322E-787D-432A-B8A2-9945E88D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Mamungkah</a:t>
            </a:r>
            <a:r>
              <a:rPr lang="en-US" b="1" dirty="0"/>
              <a:t> </a:t>
            </a:r>
            <a:r>
              <a:rPr lang="en-US" b="1" dirty="0" err="1"/>
              <a:t>mambangun</a:t>
            </a:r>
            <a:r>
              <a:rPr lang="en-US" b="1" dirty="0"/>
              <a:t> </a:t>
            </a:r>
            <a:r>
              <a:rPr lang="en-US" b="1" dirty="0" err="1"/>
              <a:t>gereja</a:t>
            </a:r>
            <a:r>
              <a:rPr lang="en-US" b="1" dirty="0"/>
              <a:t> GKPS Padang </a:t>
            </a:r>
            <a:r>
              <a:rPr lang="en-US" b="1" dirty="0" err="1"/>
              <a:t>Bulan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88422-1746-473C-ABA3-9DBF04D94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356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Bani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Parnaikni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Jesus 19 Mei 1966 </a:t>
            </a:r>
            <a:r>
              <a:rPr lang="en-US" dirty="0" err="1"/>
              <a:t>naikma</a:t>
            </a:r>
            <a:r>
              <a:rPr lang="en-US" dirty="0"/>
              <a:t> </a:t>
            </a:r>
            <a:r>
              <a:rPr lang="en-US" dirty="0" err="1"/>
              <a:t>homa</a:t>
            </a:r>
            <a:r>
              <a:rPr lang="en-US" dirty="0"/>
              <a:t> </a:t>
            </a:r>
            <a:r>
              <a:rPr lang="en-US" dirty="0" err="1"/>
              <a:t>parhayuanni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partapakan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iperjuangkon</a:t>
            </a:r>
            <a:r>
              <a:rPr lang="en-US" dirty="0"/>
              <a:t>  Bp </a:t>
            </a:r>
            <a:r>
              <a:rPr lang="en-US" dirty="0" err="1"/>
              <a:t>Lettu</a:t>
            </a:r>
            <a:r>
              <a:rPr lang="en-US" dirty="0"/>
              <a:t> </a:t>
            </a:r>
            <a:r>
              <a:rPr lang="en-US" dirty="0" err="1"/>
              <a:t>Naba</a:t>
            </a:r>
            <a:r>
              <a:rPr lang="en-US" dirty="0"/>
              <a:t> </a:t>
            </a:r>
            <a:r>
              <a:rPr lang="en-US" dirty="0" err="1"/>
              <a:t>Girsang</a:t>
            </a:r>
            <a:r>
              <a:rPr lang="en-US" dirty="0"/>
              <a:t> </a:t>
            </a:r>
            <a:r>
              <a:rPr lang="en-US" dirty="0" err="1"/>
              <a:t>pakon</a:t>
            </a:r>
            <a:r>
              <a:rPr lang="en-US" dirty="0"/>
              <a:t> </a:t>
            </a:r>
            <a:r>
              <a:rPr lang="en-US" dirty="0" err="1"/>
              <a:t>piga-piga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jemaat</a:t>
            </a:r>
            <a:r>
              <a:rPr lang="en-US" dirty="0"/>
              <a:t> </a:t>
            </a:r>
            <a:r>
              <a:rPr lang="en-US" dirty="0" err="1"/>
              <a:t>humbani</a:t>
            </a:r>
            <a:r>
              <a:rPr lang="en-US" dirty="0"/>
              <a:t>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Perumahan</a:t>
            </a:r>
            <a:r>
              <a:rPr lang="en-US" dirty="0"/>
              <a:t> </a:t>
            </a:r>
            <a:r>
              <a:rPr lang="en-US" dirty="0" err="1"/>
              <a:t>Penampungan</a:t>
            </a:r>
            <a:r>
              <a:rPr lang="en-US" dirty="0"/>
              <a:t> USU. </a:t>
            </a:r>
          </a:p>
          <a:p>
            <a:r>
              <a:rPr lang="en-US" dirty="0"/>
              <a:t>Bani </a:t>
            </a:r>
            <a:r>
              <a:rPr lang="en-US" dirty="0" err="1"/>
              <a:t>Minggu</a:t>
            </a:r>
            <a:r>
              <a:rPr lang="en-US" dirty="0"/>
              <a:t> 12 </a:t>
            </a:r>
            <a:r>
              <a:rPr lang="en-US" dirty="0" err="1"/>
              <a:t>Juni</a:t>
            </a:r>
            <a:r>
              <a:rPr lang="en-US" dirty="0"/>
              <a:t> 1966 </a:t>
            </a:r>
            <a:r>
              <a:rPr lang="en-US" dirty="0" err="1"/>
              <a:t>ipungkah</a:t>
            </a:r>
            <a:r>
              <a:rPr lang="en-US" dirty="0"/>
              <a:t> ma </a:t>
            </a:r>
            <a:r>
              <a:rPr lang="en-US" dirty="0" err="1"/>
              <a:t>markebaktian</a:t>
            </a:r>
            <a:r>
              <a:rPr lang="en-US" dirty="0"/>
              <a:t>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. 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3CB27-89DE-40EE-B508-651521962B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614" y="1509713"/>
            <a:ext cx="5812034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0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0225-FDD9-4178-91CF-E29381C2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Jemaat</a:t>
            </a:r>
            <a:r>
              <a:rPr lang="en-US" dirty="0"/>
              <a:t> 1965-2025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BC1AE-9BB2-40D7-941E-E4790B125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Sepanjang</a:t>
            </a:r>
            <a:r>
              <a:rPr lang="en-US" dirty="0"/>
              <a:t> 56 </a:t>
            </a:r>
            <a:r>
              <a:rPr lang="en-US" dirty="0" err="1"/>
              <a:t>Tahun</a:t>
            </a:r>
            <a:r>
              <a:rPr lang="en-US" dirty="0"/>
              <a:t> GKPS Padang </a:t>
            </a:r>
            <a:r>
              <a:rPr lang="en-US" dirty="0" err="1"/>
              <a:t>Bulan</a:t>
            </a:r>
            <a:r>
              <a:rPr lang="en-US" dirty="0"/>
              <a:t>, </a:t>
            </a:r>
            <a:r>
              <a:rPr lang="en-US" dirty="0" err="1"/>
              <a:t>domma</a:t>
            </a:r>
            <a:r>
              <a:rPr lang="en-US" dirty="0"/>
              <a:t> </a:t>
            </a:r>
            <a:r>
              <a:rPr lang="en-US" dirty="0" err="1"/>
              <a:t>marganti</a:t>
            </a:r>
            <a:r>
              <a:rPr lang="en-US" dirty="0"/>
              <a:t> 11 </a:t>
            </a:r>
            <a:r>
              <a:rPr lang="en-US" dirty="0" err="1"/>
              <a:t>hali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Majelis</a:t>
            </a:r>
            <a:r>
              <a:rPr lang="en-US" dirty="0"/>
              <a:t> </a:t>
            </a:r>
            <a:r>
              <a:rPr lang="en-US" dirty="0" err="1"/>
              <a:t>Jemaat</a:t>
            </a:r>
            <a:r>
              <a:rPr lang="en-US" dirty="0"/>
              <a:t>.</a:t>
            </a:r>
          </a:p>
          <a:p>
            <a:r>
              <a:rPr lang="en-US" dirty="0"/>
              <a:t>Das </a:t>
            </a:r>
            <a:r>
              <a:rPr lang="en-US" dirty="0" err="1"/>
              <a:t>hubani</a:t>
            </a:r>
            <a:r>
              <a:rPr lang="en-US" dirty="0"/>
              <a:t> </a:t>
            </a:r>
            <a:r>
              <a:rPr lang="en-US" dirty="0" err="1"/>
              <a:t>sadari</a:t>
            </a:r>
            <a:r>
              <a:rPr lang="en-US" dirty="0"/>
              <a:t> on, </a:t>
            </a:r>
            <a:r>
              <a:rPr lang="en-US" dirty="0" err="1"/>
              <a:t>dongma</a:t>
            </a:r>
            <a:r>
              <a:rPr lang="en-US" dirty="0"/>
              <a:t> 8 </a:t>
            </a:r>
            <a:r>
              <a:rPr lang="en-US" dirty="0" err="1"/>
              <a:t>halak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gabe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/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Jemaat</a:t>
            </a:r>
            <a:r>
              <a:rPr lang="en-US" dirty="0"/>
              <a:t> Kuria on</a:t>
            </a:r>
          </a:p>
        </p:txBody>
      </p:sp>
    </p:spTree>
    <p:extLst>
      <p:ext uri="{BB962C8B-B14F-4D97-AF65-F5344CB8AC3E}">
        <p14:creationId xmlns:p14="http://schemas.microsoft.com/office/powerpoint/2010/main" val="107394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D89-90B0-4E41-8820-9021BE7D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4989073"/>
          </a:xfrm>
        </p:spPr>
        <p:txBody>
          <a:bodyPr anchor="t">
            <a:normAutofit/>
          </a:bodyPr>
          <a:lstStyle/>
          <a:p>
            <a:r>
              <a:rPr lang="en-US" b="1" dirty="0"/>
              <a:t>St. </a:t>
            </a:r>
            <a:r>
              <a:rPr lang="en-US" b="1" dirty="0" err="1"/>
              <a:t>Djongsa</a:t>
            </a:r>
            <a:r>
              <a:rPr lang="en-US" b="1" dirty="0"/>
              <a:t> </a:t>
            </a:r>
            <a:r>
              <a:rPr lang="en-US" b="1" dirty="0" err="1"/>
              <a:t>Saragih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* </a:t>
            </a:r>
            <a:r>
              <a:rPr lang="en-US" b="1" dirty="0" err="1"/>
              <a:t>Periode</a:t>
            </a:r>
            <a:r>
              <a:rPr lang="en-US" b="1" dirty="0"/>
              <a:t> 1964-1970</a:t>
            </a:r>
            <a:br>
              <a:rPr lang="en-US" b="1" dirty="0"/>
            </a:br>
            <a:r>
              <a:rPr lang="en-US" b="1" dirty="0"/>
              <a:t>* </a:t>
            </a:r>
            <a:r>
              <a:rPr lang="en-US" b="1" dirty="0" err="1"/>
              <a:t>Periode</a:t>
            </a:r>
            <a:r>
              <a:rPr lang="en-US" b="1" dirty="0"/>
              <a:t> 1980-1990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07E49B-98B3-49CA-95F8-FE97563B4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95" y="365125"/>
            <a:ext cx="5029933" cy="5991608"/>
          </a:xfrm>
        </p:spPr>
      </p:pic>
    </p:spTree>
    <p:extLst>
      <p:ext uri="{BB962C8B-B14F-4D97-AF65-F5344CB8AC3E}">
        <p14:creationId xmlns:p14="http://schemas.microsoft.com/office/powerpoint/2010/main" val="112803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D89-90B0-4E41-8820-9021BE7D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4989073"/>
          </a:xfrm>
        </p:spPr>
        <p:txBody>
          <a:bodyPr anchor="t">
            <a:normAutofit/>
          </a:bodyPr>
          <a:lstStyle/>
          <a:p>
            <a:r>
              <a:rPr lang="en-US" b="1" dirty="0"/>
              <a:t>St </a:t>
            </a:r>
            <a:r>
              <a:rPr lang="en-US" b="1" dirty="0" err="1"/>
              <a:t>Jaidim</a:t>
            </a:r>
            <a:r>
              <a:rPr lang="en-US" b="1" dirty="0"/>
              <a:t> </a:t>
            </a:r>
            <a:r>
              <a:rPr lang="en-US" b="1" dirty="0" err="1"/>
              <a:t>Sinaga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* </a:t>
            </a:r>
            <a:r>
              <a:rPr lang="en-US" b="1" dirty="0" err="1"/>
              <a:t>Periode</a:t>
            </a:r>
            <a:r>
              <a:rPr lang="en-US" b="1" dirty="0"/>
              <a:t> 1970-1975</a:t>
            </a:r>
            <a:br>
              <a:rPr lang="en-US" b="1" dirty="0"/>
            </a:br>
            <a:r>
              <a:rPr lang="en-US" b="1" dirty="0"/>
              <a:t>* </a:t>
            </a:r>
            <a:r>
              <a:rPr lang="en-US" b="1" dirty="0" err="1"/>
              <a:t>Periode</a:t>
            </a:r>
            <a:r>
              <a:rPr lang="en-US" b="1" dirty="0"/>
              <a:t> 1975-1980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E8A44F-6913-4259-BE2D-DFF4780C1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61" y="365125"/>
            <a:ext cx="5448850" cy="6090759"/>
          </a:xfrm>
        </p:spPr>
      </p:pic>
    </p:spTree>
    <p:extLst>
      <p:ext uri="{BB962C8B-B14F-4D97-AF65-F5344CB8AC3E}">
        <p14:creationId xmlns:p14="http://schemas.microsoft.com/office/powerpoint/2010/main" val="389890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D89-90B0-4E41-8820-9021BE7D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4989073"/>
          </a:xfrm>
        </p:spPr>
        <p:txBody>
          <a:bodyPr anchor="t">
            <a:normAutofit/>
          </a:bodyPr>
          <a:lstStyle/>
          <a:p>
            <a:r>
              <a:rPr lang="en-US" b="1" dirty="0"/>
              <a:t>St. Drs. SD. </a:t>
            </a:r>
            <a:r>
              <a:rPr lang="en-US" b="1" dirty="0" err="1"/>
              <a:t>Sipayung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* </a:t>
            </a:r>
            <a:r>
              <a:rPr lang="en-US" b="1" dirty="0" err="1"/>
              <a:t>Periode</a:t>
            </a:r>
            <a:r>
              <a:rPr lang="en-US" b="1" dirty="0"/>
              <a:t> 1990-1995</a:t>
            </a:r>
            <a:br>
              <a:rPr lang="en-US" b="1" dirty="0"/>
            </a:br>
            <a:r>
              <a:rPr lang="en-US" b="1" dirty="0"/>
              <a:t>* </a:t>
            </a:r>
            <a:r>
              <a:rPr lang="en-US" b="1" dirty="0" err="1"/>
              <a:t>Periode</a:t>
            </a:r>
            <a:r>
              <a:rPr lang="en-US" b="1" dirty="0"/>
              <a:t> 1995-1997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4F359F-BAD7-481C-A67F-20A59B65C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77" y="365125"/>
            <a:ext cx="5422280" cy="6151805"/>
          </a:xfrm>
        </p:spPr>
      </p:pic>
    </p:spTree>
    <p:extLst>
      <p:ext uri="{BB962C8B-B14F-4D97-AF65-F5344CB8AC3E}">
        <p14:creationId xmlns:p14="http://schemas.microsoft.com/office/powerpoint/2010/main" val="111419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1164</Words>
  <Application>Microsoft Office PowerPoint</Application>
  <PresentationFormat>Widescreen</PresentationFormat>
  <Paragraphs>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Sejarah Singkat</vt:lpstr>
      <vt:lpstr>Cikal Bakal</vt:lpstr>
      <vt:lpstr>Parjongjongni GKPS Padang Bulan/ Parminggaun na parlobei </vt:lpstr>
      <vt:lpstr>Pimpinan Majelis Jemaat I (1964 – 1970)</vt:lpstr>
      <vt:lpstr>Mamungkah mambangun gereja GKPS Padang Bulan </vt:lpstr>
      <vt:lpstr>Pimpinan Jemaat 1965-2025</vt:lpstr>
      <vt:lpstr>St. Djongsa Saragih  * Periode 1964-1970 * Periode 1980-1990</vt:lpstr>
      <vt:lpstr>St Jaidim Sinaga  * Periode 1970-1975 * Periode 1975-1980</vt:lpstr>
      <vt:lpstr>St. Drs. SD. Sipayung  * Periode 1990-1995 * Periode 1995-1997</vt:lpstr>
      <vt:lpstr>St. Ir. Pormen Girsang  * Periode 1997-2000 * Periode 2000-2005</vt:lpstr>
      <vt:lpstr>St. Drs. Djeksiner Damanik  * Periode 2005-2010 </vt:lpstr>
      <vt:lpstr>St. Alponi Sijabat, SH  * Periode 2010-2015 * Periode 2015-2020</vt:lpstr>
      <vt:lpstr>St. Dr. Surya A. Sembiring  * Periode 2020-2025 </vt:lpstr>
      <vt:lpstr>Manjae GKPS Padang Bulan </vt:lpstr>
      <vt:lpstr>Patibal Batu Onjolan GKPS Padang Bulan </vt:lpstr>
      <vt:lpstr>Pesta Pamongkotan GKPS Padang Bulan</vt:lpstr>
      <vt:lpstr>Terbentuk Seksi Sosial/ STM</vt:lpstr>
      <vt:lpstr>Kebaktian Minggu Berbahasa Indonesia (KMBI)</vt:lpstr>
      <vt:lpstr>Pesta Pembangunan Gedung Sekolah Minggu</vt:lpstr>
      <vt:lpstr>Pesta Pembangunan Gereja</vt:lpstr>
      <vt:lpstr>Kebaktian Minggu Sore (KMS)</vt:lpstr>
      <vt:lpstr>Perutusan Sinode Bolon/ Anggota Majelis Gereja</vt:lpstr>
      <vt:lpstr>Renovasi Gereja GKPS Padang Bulan</vt:lpstr>
      <vt:lpstr>Reuni Bolon Alumni GKPS Padang Bulan</vt:lpstr>
      <vt:lpstr>Peresmian Renovasi Gedung GKPS P Bulan</vt:lpstr>
      <vt:lpstr>Pengembangan Gedung Sekolah Minggu</vt:lpstr>
      <vt:lpstr>Live Streaming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Singkat</dc:title>
  <dc:creator>Jesri HT Purba</dc:creator>
  <cp:lastModifiedBy>Jesri HT Purba</cp:lastModifiedBy>
  <cp:revision>14</cp:revision>
  <dcterms:created xsi:type="dcterms:W3CDTF">2020-06-06T10:57:23Z</dcterms:created>
  <dcterms:modified xsi:type="dcterms:W3CDTF">2020-06-06T15:57:56Z</dcterms:modified>
</cp:coreProperties>
</file>